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png" ContentType="image/png"/>
  <Default Extension="jpeg" ContentType="image/jpeg"/>
  <Override PartName="/customXml/item1.xml" ContentType="application/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8.4.2.0--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r:id="rId2" id="2147483648"/>
    <p:sldMasterId r:id="rId3" id="2147483718"/>
    <p:sldMasterId r:id="rId4" id="2147483851"/>
    <p:sldMasterId r:id="rId5" id="2147483875"/>
    <p:sldMasterId r:id="rId6" id="2147483916"/>
  </p:sldMasterIdLst>
  <p:notesMasterIdLst>
    <p:notesMasterId r:id="rId24"/>
  </p:notesMasterIdLst>
  <p:handoutMasterIdLst>
    <p:handoutMasterId r:id="rId25"/>
  </p:handoutMasterIdLst>
  <p:sldIdLst>
    <p:sldId r:id="rId7" id="311"/>
    <p:sldId r:id="rId8" id="312"/>
    <p:sldId r:id="rId9" id="315"/>
    <p:sldId r:id="rId10" id="313"/>
    <p:sldId r:id="rId11" id="463"/>
    <p:sldId r:id="rId12" id="560"/>
    <p:sldId r:id="rId13" id="425"/>
    <p:sldId r:id="rId14" id="445"/>
    <p:sldId r:id="rId15" id="446"/>
    <p:sldId r:id="rId16" id="447"/>
    <p:sldId r:id="rId17" id="561"/>
    <p:sldId r:id="rId18" id="310"/>
    <p:sldId r:id="rId19" id="562"/>
    <p:sldId r:id="rId20" id="563"/>
    <p:sldId r:id="rId22" id="565"/>
    <p:sldId r:id="rId23" id="286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A8AD"/>
    <a:srgbClr val="FEB9BD"/>
    <a:srgbClr val="FEDCDE"/>
    <a:srgbClr val="FD979D"/>
    <a:srgbClr val="EAEAEA"/>
    <a:srgbClr val="FED3D6"/>
    <a:srgbClr val="FFE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042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68" d="100"/>
          <a:sy n="68" d="100"/>
        </p:scale>
        <p:origin x="2742" y="6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4.xml" /><Relationship Id="rId22" Type="http://schemas.openxmlformats.org/officeDocument/2006/relationships/slide" Target="slides/slide15.xml" /><Relationship Id="rId23" Type="http://schemas.openxmlformats.org/officeDocument/2006/relationships/slide" Target="slides/slide16.xml" /><Relationship Id="rId24" Type="http://schemas.openxmlformats.org/officeDocument/2006/relationships/notesMaster" Target="notesMasters/notesMaster1.xml" /><Relationship Id="rId25" Type="http://schemas.openxmlformats.org/officeDocument/2006/relationships/handoutMaster" Target="handoutMasters/handoutMaster1.xml" /><Relationship Id="rId26" Type="http://schemas.openxmlformats.org/officeDocument/2006/relationships/tags" Target="tags/tag10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6.xml" /><Relationship Id="rId3" Type="http://schemas.openxmlformats.org/officeDocument/2006/relationships/slideMaster" Target="slideMasters/slideMaster2.xml" /><Relationship Id="rId30" Type="http://schemas.openxmlformats.org/officeDocument/2006/relationships/tableStyles" Target="tableStyles.xml" /><Relationship Id="rId4" Type="http://schemas.openxmlformats.org/officeDocument/2006/relationships/slideMaster" Target="slideMasters/slideMaster3.xml" /><Relationship Id="rId5" Type="http://schemas.openxmlformats.org/officeDocument/2006/relationships/slideMaster" Target="slideMasters/slideMaster4.xml" /><Relationship Id="rId6" Type="http://schemas.openxmlformats.org/officeDocument/2006/relationships/slideMaster" Target="slideMasters/slideMaster5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0359AF-8037-4FD6-8F42-6A60CF2724F5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0A5B34-07BD-43AC-9DD4-BA7516D98AE1}" cxnId="{885EC12C-0194-4ED3-A971-2074708C4C13}" type="parTrans">
      <dgm:prSet/>
      <dgm:spPr/>
      <dgm:t>
        <a:bodyPr/>
        <a:lstStyle/>
        <a:p>
          <a:endParaRPr lang="en-US"/>
        </a:p>
      </dgm:t>
    </dgm:pt>
    <dgm:pt modelId="{915B2A09-E890-4F6F-AD2D-3B8FFC91DC51}">
      <dgm:prSet/>
      <dgm:spPr/>
      <dgm:t>
        <a:bodyPr/>
        <a:lstStyle/>
        <a:p>
          <a:r>
            <a:rPr lang="nl-NL" b="1" dirty="1"/>
            <a:t>Introduction to ESG</a:t>
          </a:r>
          <a:endParaRPr lang="en-US"/>
        </a:p>
      </dgm:t>
    </dgm:pt>
    <dgm:pt modelId="{C36F9189-C6AF-414B-82BB-3339ACBDE810}" cxnId="{885EC12C-0194-4ED3-A971-2074708C4C13}" type="sibTrans">
      <dgm:prSet/>
      <dgm:spPr/>
      <dgm:t>
        <a:bodyPr/>
        <a:lstStyle/>
        <a:p>
          <a:endParaRPr lang="en-US"/>
        </a:p>
      </dgm:t>
    </dgm:pt>
    <dgm:pt modelId="{57829CE7-E308-48C9-BE8D-765E9325F8E4}" cxnId="{A230D310-CF41-4079-A320-F0F2397EEFF4}" type="parTrans">
      <dgm:prSet/>
      <dgm:spPr/>
      <dgm:t>
        <a:bodyPr/>
        <a:lstStyle/>
        <a:p>
          <a:endParaRPr lang="en-US"/>
        </a:p>
      </dgm:t>
    </dgm:pt>
    <dgm:pt modelId="{7D4F316C-1BFC-4B0D-B6B7-0A554D2376FE}">
      <dgm:prSet/>
      <dgm:spPr/>
      <dgm:t>
        <a:bodyPr/>
        <a:lstStyle/>
        <a:p>
          <a:r>
            <a:rPr lang="nl-NL" b="1" dirty="1"/>
            <a:t>ESG Landscape</a:t>
          </a:r>
          <a:endParaRPr lang="en-US"/>
        </a:p>
      </dgm:t>
    </dgm:pt>
    <dgm:pt modelId="{12339A0C-88C8-47AC-B15E-1368C7B22A07}" cxnId="{A230D310-CF41-4079-A320-F0F2397EEFF4}" type="sibTrans">
      <dgm:prSet/>
      <dgm:spPr/>
      <dgm:t>
        <a:bodyPr/>
        <a:lstStyle/>
        <a:p>
          <a:endParaRPr lang="en-US"/>
        </a:p>
      </dgm:t>
    </dgm:pt>
    <dgm:pt modelId="{7BC1F688-1780-4AE1-A5B8-55496F3B378E}" cxnId="{2D8321D7-10A7-414F-9FFA-1040710A72A1}" type="parTrans">
      <dgm:prSet/>
      <dgm:spPr/>
      <dgm:t>
        <a:bodyPr/>
        <a:lstStyle/>
        <a:p>
          <a:endParaRPr lang="en-US"/>
        </a:p>
      </dgm:t>
    </dgm:pt>
    <dgm:pt modelId="{A1CF3C38-EFAD-4C8C-832C-9C6A2CC5638F}">
      <dgm:prSet/>
      <dgm:spPr/>
      <dgm:t>
        <a:bodyPr/>
        <a:lstStyle/>
        <a:p>
          <a:r>
            <a:rPr lang="nl-NL" b="1" dirty="1"/>
            <a:t>ESG Jargon</a:t>
          </a:r>
          <a:endParaRPr lang="en-US"/>
        </a:p>
      </dgm:t>
    </dgm:pt>
    <dgm:pt modelId="{13A4DC51-F74B-42D5-9C7F-33DCC88DD295}" cxnId="{2D8321D7-10A7-414F-9FFA-1040710A72A1}" type="sibTrans">
      <dgm:prSet/>
      <dgm:spPr/>
      <dgm:t>
        <a:bodyPr/>
        <a:lstStyle/>
        <a:p>
          <a:endParaRPr lang="en-US"/>
        </a:p>
      </dgm:t>
    </dgm:pt>
    <dgm:pt modelId="{160CE94D-A778-4F37-8026-B8296F5AAC13}" cxnId="{6EE6287D-9028-4BCA-A780-8C57BFDF7C83}" type="parTrans">
      <dgm:prSet/>
      <dgm:spPr/>
      <dgm:t>
        <a:bodyPr/>
        <a:lstStyle/>
        <a:p>
          <a:endParaRPr lang="en-US"/>
        </a:p>
      </dgm:t>
    </dgm:pt>
    <dgm:pt modelId="{964713A8-0977-4B4F-81D6-429B122A2C05}">
      <dgm:prSet/>
      <dgm:spPr/>
      <dgm:t>
        <a:bodyPr/>
        <a:lstStyle/>
        <a:p>
          <a:r>
            <a:rPr lang="nl-NL" b="1" dirty="1"/>
            <a:t>Financial Crime Risk</a:t>
          </a:r>
          <a:endParaRPr lang="en-US"/>
        </a:p>
      </dgm:t>
    </dgm:pt>
    <dgm:pt modelId="{768EE5FA-0B8C-423C-A4E2-8536F475F47B}" cxnId="{6EE6287D-9028-4BCA-A780-8C57BFDF7C83}" type="sibTrans">
      <dgm:prSet/>
      <dgm:spPr/>
      <dgm:t>
        <a:bodyPr/>
        <a:lstStyle/>
        <a:p>
          <a:endParaRPr lang="en-US"/>
        </a:p>
      </dgm:t>
    </dgm:pt>
    <dgm:pt modelId="{33C85B4F-200B-4488-80AB-27706C800802}" cxnId="{E6764E81-D3B8-4FF0-A479-5875CADB600A}" type="parTrans">
      <dgm:prSet/>
      <dgm:spPr/>
      <dgm:t>
        <a:bodyPr/>
        <a:lstStyle/>
        <a:p>
          <a:endParaRPr lang="en-US"/>
        </a:p>
      </dgm:t>
    </dgm:pt>
    <dgm:pt modelId="{B681A57A-F672-462E-AD0E-CA5119B79D69}">
      <dgm:prSet/>
      <dgm:spPr/>
      <dgm:t>
        <a:bodyPr/>
        <a:lstStyle/>
        <a:p>
          <a:r>
            <a:rPr lang="nl-NL" b="1" dirty="1"/>
            <a:t>Take-aways &amp; Outlook</a:t>
          </a:r>
          <a:endParaRPr lang="en-US"/>
        </a:p>
      </dgm:t>
    </dgm:pt>
    <dgm:pt modelId="{595E4611-7D4D-4A79-99BC-A7BC81DF4D28}" cxnId="{E6764E81-D3B8-4FF0-A479-5875CADB600A}" type="sibTrans">
      <dgm:prSet/>
      <dgm:spPr/>
      <dgm:t>
        <a:bodyPr/>
        <a:lstStyle/>
        <a:p>
          <a:endParaRPr lang="en-US"/>
        </a:p>
      </dgm:t>
    </dgm:pt>
    <dgm:pt modelId="{4AB50A0D-45ED-4167-A96E-AD7BD4DA1CF4}" type="pres">
      <dgm:prSet presAssocID="{4E0359AF-8037-4FD6-8F42-6A60CF2724F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/>
      </dgm:t>
    </dgm:pt>
    <dgm:pt modelId="{271B7D5B-3AA4-44BA-A2F7-C14FF6F5FD30}" type="pres">
      <dgm:prSet presAssocID="{915B2A09-E890-4F6F-AD2D-3B8FFC91DC51}" presName="parentLin" presStyleCnt="0"/>
      <dgm:spPr/>
      <dgm:t>
        <a:bodyPr/>
        <a:lstStyle/>
        <a:p/>
      </dgm:t>
    </dgm:pt>
    <dgm:pt modelId="{03776319-D080-4356-98A0-0DFF427D04CF}" type="pres">
      <dgm:prSet presAssocID="{915B2A09-E890-4F6F-AD2D-3B8FFC91DC51}" presName="parentLeftMargin" presStyleLbl="node1" presStyleIdx="0" presStyleCnt="5"/>
      <dgm:spPr/>
      <dgm:t>
        <a:bodyPr/>
        <a:lstStyle/>
        <a:p/>
      </dgm:t>
    </dgm:pt>
    <dgm:pt modelId="{C11E0404-8CA1-4DFE-A5C8-CEA6ADD9B47E}" type="pres">
      <dgm:prSet presAssocID="{915B2A09-E890-4F6F-AD2D-3B8FFC91DC5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/>
      </dgm:t>
    </dgm:pt>
    <dgm:pt modelId="{3FA4D623-C97D-4E3E-A9A1-F38942DB8110}" type="pres">
      <dgm:prSet presAssocID="{915B2A09-E890-4F6F-AD2D-3B8FFC91DC51}" presName="negativeSpace" presStyleCnt="0"/>
      <dgm:spPr/>
      <dgm:t>
        <a:bodyPr/>
        <a:lstStyle/>
        <a:p/>
      </dgm:t>
    </dgm:pt>
    <dgm:pt modelId="{87B99793-D768-4631-8215-FCEF0BABD250}" type="pres">
      <dgm:prSet presAssocID="{915B2A09-E890-4F6F-AD2D-3B8FFC91DC5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/>
      </dgm:t>
    </dgm:pt>
    <dgm:pt modelId="{F7F550FA-8EA2-4639-8B2F-76445E188604}" type="pres">
      <dgm:prSet presAssocID="{C36F9189-C6AF-414B-82BB-3339ACBDE810}" presName="spaceBetweenRectangles" presStyleCnt="0"/>
      <dgm:spPr/>
      <dgm:t>
        <a:bodyPr/>
        <a:lstStyle/>
        <a:p/>
      </dgm:t>
    </dgm:pt>
    <dgm:pt modelId="{5023BF4B-BAF5-448E-B5FC-2C92BCC8D69F}" type="pres">
      <dgm:prSet presAssocID="{7D4F316C-1BFC-4B0D-B6B7-0A554D2376FE}" presName="parentLin" presStyleCnt="0"/>
      <dgm:spPr/>
      <dgm:t>
        <a:bodyPr/>
        <a:lstStyle/>
        <a:p/>
      </dgm:t>
    </dgm:pt>
    <dgm:pt modelId="{D7CB0574-A27B-43D7-98E5-9C09A90DE2ED}" type="pres">
      <dgm:prSet presAssocID="{7D4F316C-1BFC-4B0D-B6B7-0A554D2376FE}" presName="parentLeftMargin" presStyleLbl="node1" presStyleIdx="0" presStyleCnt="5"/>
      <dgm:spPr/>
      <dgm:t>
        <a:bodyPr/>
        <a:lstStyle/>
        <a:p/>
      </dgm:t>
    </dgm:pt>
    <dgm:pt modelId="{C08003FF-8A45-4090-B2A0-5C2B13AAFE1A}" type="pres">
      <dgm:prSet presAssocID="{7D4F316C-1BFC-4B0D-B6B7-0A554D2376F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/>
      </dgm:t>
    </dgm:pt>
    <dgm:pt modelId="{5857A2A6-AF0C-4B69-8A5E-FE848AB733A6}" type="pres">
      <dgm:prSet presAssocID="{7D4F316C-1BFC-4B0D-B6B7-0A554D2376FE}" presName="negativeSpace" presStyleCnt="0"/>
      <dgm:spPr/>
      <dgm:t>
        <a:bodyPr/>
        <a:lstStyle/>
        <a:p/>
      </dgm:t>
    </dgm:pt>
    <dgm:pt modelId="{4A9F82F8-C339-434C-82B4-EF82BD44C03C}" type="pres">
      <dgm:prSet presAssocID="{7D4F316C-1BFC-4B0D-B6B7-0A554D2376F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/>
      </dgm:t>
    </dgm:pt>
    <dgm:pt modelId="{728B3526-5AA6-4BDD-A1E2-2E7C715C8AE0}" type="pres">
      <dgm:prSet presAssocID="{12339A0C-88C8-47AC-B15E-1368C7B22A07}" presName="spaceBetweenRectangles" presStyleCnt="0"/>
      <dgm:spPr/>
      <dgm:t>
        <a:bodyPr/>
        <a:lstStyle/>
        <a:p/>
      </dgm:t>
    </dgm:pt>
    <dgm:pt modelId="{154AAC2E-88DF-4074-BC33-480523F48DC0}" type="pres">
      <dgm:prSet presAssocID="{A1CF3C38-EFAD-4C8C-832C-9C6A2CC5638F}" presName="parentLin" presStyleCnt="0"/>
      <dgm:spPr/>
      <dgm:t>
        <a:bodyPr/>
        <a:lstStyle/>
        <a:p/>
      </dgm:t>
    </dgm:pt>
    <dgm:pt modelId="{1F185FF4-E69B-4B19-9C98-7357A2D6C1E2}" type="pres">
      <dgm:prSet presAssocID="{A1CF3C38-EFAD-4C8C-832C-9C6A2CC5638F}" presName="parentLeftMargin" presStyleLbl="node1" presStyleIdx="1" presStyleCnt="5"/>
      <dgm:spPr/>
      <dgm:t>
        <a:bodyPr/>
        <a:lstStyle/>
        <a:p/>
      </dgm:t>
    </dgm:pt>
    <dgm:pt modelId="{E944EB20-9EDD-4063-A58B-C355BD43DFF6}" type="pres">
      <dgm:prSet presAssocID="{A1CF3C38-EFAD-4C8C-832C-9C6A2CC5638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/>
      </dgm:t>
    </dgm:pt>
    <dgm:pt modelId="{B09E4794-13AC-4BC3-9F8B-6AAA2DD7F67D}" type="pres">
      <dgm:prSet presAssocID="{A1CF3C38-EFAD-4C8C-832C-9C6A2CC5638F}" presName="negativeSpace" presStyleCnt="0"/>
      <dgm:spPr/>
      <dgm:t>
        <a:bodyPr/>
        <a:lstStyle/>
        <a:p/>
      </dgm:t>
    </dgm:pt>
    <dgm:pt modelId="{11B110F4-8DF7-4C29-8F8A-8366669DCAAB}" type="pres">
      <dgm:prSet presAssocID="{A1CF3C38-EFAD-4C8C-832C-9C6A2CC5638F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/>
      </dgm:t>
    </dgm:pt>
    <dgm:pt modelId="{53E135CF-8938-4EB5-B173-6F20AEFF1B44}" type="pres">
      <dgm:prSet presAssocID="{13A4DC51-F74B-42D5-9C7F-33DCC88DD295}" presName="spaceBetweenRectangles" presStyleCnt="0"/>
      <dgm:spPr/>
      <dgm:t>
        <a:bodyPr/>
        <a:lstStyle/>
        <a:p/>
      </dgm:t>
    </dgm:pt>
    <dgm:pt modelId="{3E8CC31E-92A3-4BEB-92A1-749224B6E582}" type="pres">
      <dgm:prSet presAssocID="{964713A8-0977-4B4F-81D6-429B122A2C05}" presName="parentLin" presStyleCnt="0"/>
      <dgm:spPr/>
      <dgm:t>
        <a:bodyPr/>
        <a:lstStyle/>
        <a:p/>
      </dgm:t>
    </dgm:pt>
    <dgm:pt modelId="{70640441-152A-457C-949D-43EE99142210}" type="pres">
      <dgm:prSet presAssocID="{964713A8-0977-4B4F-81D6-429B122A2C05}" presName="parentLeftMargin" presStyleLbl="node1" presStyleIdx="2" presStyleCnt="5"/>
      <dgm:spPr/>
      <dgm:t>
        <a:bodyPr/>
        <a:lstStyle/>
        <a:p/>
      </dgm:t>
    </dgm:pt>
    <dgm:pt modelId="{CF983843-0124-4C77-88B6-80D129DB3DD0}" type="pres">
      <dgm:prSet presAssocID="{964713A8-0977-4B4F-81D6-429B122A2C0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/>
      </dgm:t>
    </dgm:pt>
    <dgm:pt modelId="{71E90E6F-0039-4740-A15C-60DAC1BB7AA3}" type="pres">
      <dgm:prSet presAssocID="{964713A8-0977-4B4F-81D6-429B122A2C05}" presName="negativeSpace" presStyleCnt="0"/>
      <dgm:spPr/>
      <dgm:t>
        <a:bodyPr/>
        <a:lstStyle/>
        <a:p/>
      </dgm:t>
    </dgm:pt>
    <dgm:pt modelId="{2586CB8F-F948-4F9A-A548-085BBC5E659A}" type="pres">
      <dgm:prSet presAssocID="{964713A8-0977-4B4F-81D6-429B122A2C05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/>
      </dgm:t>
    </dgm:pt>
    <dgm:pt modelId="{0FFF6242-DBD2-434B-BB0C-20FDDE4DC7B8}" type="pres">
      <dgm:prSet presAssocID="{768EE5FA-0B8C-423C-A4E2-8536F475F47B}" presName="spaceBetweenRectangles" presStyleCnt="0"/>
      <dgm:spPr/>
      <dgm:t>
        <a:bodyPr/>
        <a:lstStyle/>
        <a:p/>
      </dgm:t>
    </dgm:pt>
    <dgm:pt modelId="{1C5C6AE2-BF77-440F-9758-4C304371332D}" type="pres">
      <dgm:prSet presAssocID="{B681A57A-F672-462E-AD0E-CA5119B79D69}" presName="parentLin" presStyleCnt="0"/>
      <dgm:spPr/>
      <dgm:t>
        <a:bodyPr/>
        <a:lstStyle/>
        <a:p/>
      </dgm:t>
    </dgm:pt>
    <dgm:pt modelId="{C71BFE9A-7DBF-4EA2-A5F0-0E1E00222EFF}" type="pres">
      <dgm:prSet presAssocID="{B681A57A-F672-462E-AD0E-CA5119B79D69}" presName="parentLeftMargin" presStyleLbl="node1" presStyleIdx="3" presStyleCnt="5"/>
      <dgm:spPr/>
      <dgm:t>
        <a:bodyPr/>
        <a:lstStyle/>
        <a:p/>
      </dgm:t>
    </dgm:pt>
    <dgm:pt modelId="{FD3B3ED2-D0DA-4545-BF3C-6172BE6D067E}" type="pres">
      <dgm:prSet presAssocID="{B681A57A-F672-462E-AD0E-CA5119B79D6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/>
      </dgm:t>
    </dgm:pt>
    <dgm:pt modelId="{4C6F0C63-4CA0-4043-B7DB-AD7DAB844971}" type="pres">
      <dgm:prSet presAssocID="{B681A57A-F672-462E-AD0E-CA5119B79D69}" presName="negativeSpace" presStyleCnt="0"/>
      <dgm:spPr/>
      <dgm:t>
        <a:bodyPr/>
        <a:lstStyle/>
        <a:p/>
      </dgm:t>
    </dgm:pt>
    <dgm:pt modelId="{082975DB-193A-4912-88B6-3E0E89244CF2}" type="pres">
      <dgm:prSet presAssocID="{B681A57A-F672-462E-AD0E-CA5119B79D69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/>
      </dgm:t>
    </dgm:pt>
  </dgm:ptLst>
  <dgm:cxnLst>
    <dgm:cxn modelId="{885EC12C-0194-4ED3-A971-2074708C4C13}" srcId="{4E0359AF-8037-4FD6-8F42-6A60CF2724F5}" destId="{915B2A09-E890-4F6F-AD2D-3B8FFC91DC51}" srcOrd="0" destOrd="0" parTransId="{F40A5B34-07BD-43AC-9DD4-BA7516D98AE1}" sibTransId="{C36F9189-C6AF-414B-82BB-3339ACBDE810}"/>
    <dgm:cxn modelId="{A230D310-CF41-4079-A320-F0F2397EEFF4}" srcId="{4E0359AF-8037-4FD6-8F42-6A60CF2724F5}" destId="{7D4F316C-1BFC-4B0D-B6B7-0A554D2376FE}" srcOrd="1" destOrd="0" parTransId="{57829CE7-E308-48C9-BE8D-765E9325F8E4}" sibTransId="{12339A0C-88C8-47AC-B15E-1368C7B22A07}"/>
    <dgm:cxn modelId="{2D8321D7-10A7-414F-9FFA-1040710A72A1}" srcId="{4E0359AF-8037-4FD6-8F42-6A60CF2724F5}" destId="{A1CF3C38-EFAD-4C8C-832C-9C6A2CC5638F}" srcOrd="2" destOrd="0" parTransId="{7BC1F688-1780-4AE1-A5B8-55496F3B378E}" sibTransId="{13A4DC51-F74B-42D5-9C7F-33DCC88DD295}"/>
    <dgm:cxn modelId="{6EE6287D-9028-4BCA-A780-8C57BFDF7C83}" srcId="{4E0359AF-8037-4FD6-8F42-6A60CF2724F5}" destId="{964713A8-0977-4B4F-81D6-429B122A2C05}" srcOrd="3" destOrd="0" parTransId="{160CE94D-A778-4F37-8026-B8296F5AAC13}" sibTransId="{768EE5FA-0B8C-423C-A4E2-8536F475F47B}"/>
    <dgm:cxn modelId="{E6764E81-D3B8-4FF0-A479-5875CADB600A}" srcId="{4E0359AF-8037-4FD6-8F42-6A60CF2724F5}" destId="{B681A57A-F672-462E-AD0E-CA5119B79D69}" srcOrd="4" destOrd="0" parTransId="{33C85B4F-200B-4488-80AB-27706C800802}" sibTransId="{595E4611-7D4D-4A79-99BC-A7BC81DF4D28}"/>
    <dgm:cxn modelId="{179E0AA5-7135-45BE-8CA4-D8DDFE52C5AC}" type="presOf" srcId="{4E0359AF-8037-4FD6-8F42-6A60CF2724F5}" destId="{4AB50A0D-45ED-4167-A96E-AD7BD4DA1CF4}" srcOrd="0" destOrd="0" presId="urn:microsoft.com/office/officeart/2005/8/layout/list1"/>
    <dgm:cxn modelId="{60F89C7F-ED7F-4F4F-BBB6-446ADC798DFA}" type="presParOf" srcId="{4AB50A0D-45ED-4167-A96E-AD7BD4DA1CF4}" destId="{271B7D5B-3AA4-44BA-A2F7-C14FF6F5FD30}" srcOrd="0" destOrd="0" presId="urn:microsoft.com/office/officeart/2005/8/layout/list1"/>
    <dgm:cxn modelId="{F9B644CE-0AB9-455C-BAC8-48190ECB65D1}" type="presParOf" srcId="{271B7D5B-3AA4-44BA-A2F7-C14FF6F5FD30}" destId="{03776319-D080-4356-98A0-0DFF427D04CF}" srcOrd="0" destOrd="0" presId="urn:microsoft.com/office/officeart/2005/8/layout/list1"/>
    <dgm:cxn modelId="{A5554DFC-4271-433A-A525-73EAEF2179C7}" type="presOf" srcId="{915B2A09-E890-4F6F-AD2D-3B8FFC91DC51}" destId="{03776319-D080-4356-98A0-0DFF427D04CF}" srcOrd="0" destOrd="0" presId="urn:microsoft.com/office/officeart/2005/8/layout/list1"/>
    <dgm:cxn modelId="{C3A798F8-8BF2-4335-BA79-3652E467E52B}" type="presParOf" srcId="{271B7D5B-3AA4-44BA-A2F7-C14FF6F5FD30}" destId="{C11E0404-8CA1-4DFE-A5C8-CEA6ADD9B47E}" srcOrd="1" destOrd="0" presId="urn:microsoft.com/office/officeart/2005/8/layout/list1"/>
    <dgm:cxn modelId="{07B22A96-293B-4B1D-A3D9-84E505828C27}" type="presOf" srcId="{915B2A09-E890-4F6F-AD2D-3B8FFC91DC51}" destId="{C11E0404-8CA1-4DFE-A5C8-CEA6ADD9B47E}" srcOrd="1" destOrd="0" presId="urn:microsoft.com/office/officeart/2005/8/layout/list1"/>
    <dgm:cxn modelId="{130A4D22-FB58-452F-B582-9C84330B722C}" type="presParOf" srcId="{4AB50A0D-45ED-4167-A96E-AD7BD4DA1CF4}" destId="{3FA4D623-C97D-4E3E-A9A1-F38942DB8110}" srcOrd="1" destOrd="0" presId="urn:microsoft.com/office/officeart/2005/8/layout/list1"/>
    <dgm:cxn modelId="{CAD88679-96BD-459D-AA77-64B19C2A818D}" type="presParOf" srcId="{4AB50A0D-45ED-4167-A96E-AD7BD4DA1CF4}" destId="{87B99793-D768-4631-8215-FCEF0BABD250}" srcOrd="2" destOrd="0" presId="urn:microsoft.com/office/officeart/2005/8/layout/list1"/>
    <dgm:cxn modelId="{B2DB68FA-0352-4771-9222-0D3890B259B9}" type="presParOf" srcId="{4AB50A0D-45ED-4167-A96E-AD7BD4DA1CF4}" destId="{F7F550FA-8EA2-4639-8B2F-76445E188604}" srcOrd="3" destOrd="0" presId="urn:microsoft.com/office/officeart/2005/8/layout/list1"/>
    <dgm:cxn modelId="{C731AA2F-63CD-4EF1-9538-4DCA3214FD74}" type="presParOf" srcId="{4AB50A0D-45ED-4167-A96E-AD7BD4DA1CF4}" destId="{5023BF4B-BAF5-448E-B5FC-2C92BCC8D69F}" srcOrd="4" destOrd="0" presId="urn:microsoft.com/office/officeart/2005/8/layout/list1"/>
    <dgm:cxn modelId="{0DC3FF64-CC96-4309-A803-75C0D7016709}" type="presParOf" srcId="{5023BF4B-BAF5-448E-B5FC-2C92BCC8D69F}" destId="{D7CB0574-A27B-43D7-98E5-9C09A90DE2ED}" srcOrd="0" destOrd="0" presId="urn:microsoft.com/office/officeart/2005/8/layout/list1"/>
    <dgm:cxn modelId="{A22A765C-EF54-4DD7-B962-B9409AA41B8B}" type="presOf" srcId="{7D4F316C-1BFC-4B0D-B6B7-0A554D2376FE}" destId="{D7CB0574-A27B-43D7-98E5-9C09A90DE2ED}" srcOrd="0" destOrd="0" presId="urn:microsoft.com/office/officeart/2005/8/layout/list1"/>
    <dgm:cxn modelId="{B06C3917-9AC9-448A-8B86-FBA88529B7C2}" type="presParOf" srcId="{5023BF4B-BAF5-448E-B5FC-2C92BCC8D69F}" destId="{C08003FF-8A45-4090-B2A0-5C2B13AAFE1A}" srcOrd="1" destOrd="0" presId="urn:microsoft.com/office/officeart/2005/8/layout/list1"/>
    <dgm:cxn modelId="{F34D2CA5-DDFE-4E10-898E-2EF6A2CDA06D}" type="presOf" srcId="{7D4F316C-1BFC-4B0D-B6B7-0A554D2376FE}" destId="{C08003FF-8A45-4090-B2A0-5C2B13AAFE1A}" srcOrd="1" destOrd="0" presId="urn:microsoft.com/office/officeart/2005/8/layout/list1"/>
    <dgm:cxn modelId="{2D225E00-0ACD-401F-A5CF-BE6A4ADE5956}" type="presParOf" srcId="{4AB50A0D-45ED-4167-A96E-AD7BD4DA1CF4}" destId="{5857A2A6-AF0C-4B69-8A5E-FE848AB733A6}" srcOrd="5" destOrd="0" presId="urn:microsoft.com/office/officeart/2005/8/layout/list1"/>
    <dgm:cxn modelId="{3DD21601-2CB3-4B92-85B6-58C5EE98788F}" type="presParOf" srcId="{4AB50A0D-45ED-4167-A96E-AD7BD4DA1CF4}" destId="{4A9F82F8-C339-434C-82B4-EF82BD44C03C}" srcOrd="6" destOrd="0" presId="urn:microsoft.com/office/officeart/2005/8/layout/list1"/>
    <dgm:cxn modelId="{06934EB1-725B-4D6E-93F9-E226B1A60A70}" type="presParOf" srcId="{4AB50A0D-45ED-4167-A96E-AD7BD4DA1CF4}" destId="{728B3526-5AA6-4BDD-A1E2-2E7C715C8AE0}" srcOrd="7" destOrd="0" presId="urn:microsoft.com/office/officeart/2005/8/layout/list1"/>
    <dgm:cxn modelId="{B6F10EBC-D335-4353-8A7C-D31C2207E9E8}" type="presParOf" srcId="{4AB50A0D-45ED-4167-A96E-AD7BD4DA1CF4}" destId="{154AAC2E-88DF-4074-BC33-480523F48DC0}" srcOrd="8" destOrd="0" presId="urn:microsoft.com/office/officeart/2005/8/layout/list1"/>
    <dgm:cxn modelId="{DFB0EA99-4344-42E1-836D-F0D80B7DFFEA}" type="presParOf" srcId="{154AAC2E-88DF-4074-BC33-480523F48DC0}" destId="{1F185FF4-E69B-4B19-9C98-7357A2D6C1E2}" srcOrd="0" destOrd="0" presId="urn:microsoft.com/office/officeart/2005/8/layout/list1"/>
    <dgm:cxn modelId="{E9580EE6-4C75-4323-B6AC-DB3CD8AF9519}" type="presOf" srcId="{A1CF3C38-EFAD-4C8C-832C-9C6A2CC5638F}" destId="{1F185FF4-E69B-4B19-9C98-7357A2D6C1E2}" srcOrd="0" destOrd="0" presId="urn:microsoft.com/office/officeart/2005/8/layout/list1"/>
    <dgm:cxn modelId="{1D6FB000-38C1-47D3-A7F9-D50493478243}" type="presParOf" srcId="{154AAC2E-88DF-4074-BC33-480523F48DC0}" destId="{E944EB20-9EDD-4063-A58B-C355BD43DFF6}" srcOrd="1" destOrd="0" presId="urn:microsoft.com/office/officeart/2005/8/layout/list1"/>
    <dgm:cxn modelId="{B032990E-829F-4BF7-B2AC-B7FA54DF8FED}" type="presOf" srcId="{A1CF3C38-EFAD-4C8C-832C-9C6A2CC5638F}" destId="{E944EB20-9EDD-4063-A58B-C355BD43DFF6}" srcOrd="1" destOrd="0" presId="urn:microsoft.com/office/officeart/2005/8/layout/list1"/>
    <dgm:cxn modelId="{FDF895A3-C8C4-4F23-8036-444A6061DEFF}" type="presParOf" srcId="{4AB50A0D-45ED-4167-A96E-AD7BD4DA1CF4}" destId="{B09E4794-13AC-4BC3-9F8B-6AAA2DD7F67D}" srcOrd="9" destOrd="0" presId="urn:microsoft.com/office/officeart/2005/8/layout/list1"/>
    <dgm:cxn modelId="{14BE42FE-002A-4464-9358-A0EDE26F72CA}" type="presParOf" srcId="{4AB50A0D-45ED-4167-A96E-AD7BD4DA1CF4}" destId="{11B110F4-8DF7-4C29-8F8A-8366669DCAAB}" srcOrd="10" destOrd="0" presId="urn:microsoft.com/office/officeart/2005/8/layout/list1"/>
    <dgm:cxn modelId="{3D590390-63C5-45A2-AA3A-B62350E51459}" type="presParOf" srcId="{4AB50A0D-45ED-4167-A96E-AD7BD4DA1CF4}" destId="{53E135CF-8938-4EB5-B173-6F20AEFF1B44}" srcOrd="11" destOrd="0" presId="urn:microsoft.com/office/officeart/2005/8/layout/list1"/>
    <dgm:cxn modelId="{47166A4E-0811-449F-AA4E-D5B4AB619AF1}" type="presParOf" srcId="{4AB50A0D-45ED-4167-A96E-AD7BD4DA1CF4}" destId="{3E8CC31E-92A3-4BEB-92A1-749224B6E582}" srcOrd="12" destOrd="0" presId="urn:microsoft.com/office/officeart/2005/8/layout/list1"/>
    <dgm:cxn modelId="{913FBFD5-2153-4C2E-9766-D73D37F7B805}" type="presParOf" srcId="{3E8CC31E-92A3-4BEB-92A1-749224B6E582}" destId="{70640441-152A-457C-949D-43EE99142210}" srcOrd="0" destOrd="0" presId="urn:microsoft.com/office/officeart/2005/8/layout/list1"/>
    <dgm:cxn modelId="{FBDABC0D-C46F-42A5-B9DC-693B0663090C}" type="presOf" srcId="{964713A8-0977-4B4F-81D6-429B122A2C05}" destId="{70640441-152A-457C-949D-43EE99142210}" srcOrd="0" destOrd="0" presId="urn:microsoft.com/office/officeart/2005/8/layout/list1"/>
    <dgm:cxn modelId="{CF24AD90-FBA8-49B6-83BC-79B6AE96DC13}" type="presParOf" srcId="{3E8CC31E-92A3-4BEB-92A1-749224B6E582}" destId="{CF983843-0124-4C77-88B6-80D129DB3DD0}" srcOrd="1" destOrd="0" presId="urn:microsoft.com/office/officeart/2005/8/layout/list1"/>
    <dgm:cxn modelId="{72576C32-6008-4FFD-AB4C-1B4B18F957B6}" type="presOf" srcId="{964713A8-0977-4B4F-81D6-429B122A2C05}" destId="{CF983843-0124-4C77-88B6-80D129DB3DD0}" srcOrd="1" destOrd="0" presId="urn:microsoft.com/office/officeart/2005/8/layout/list1"/>
    <dgm:cxn modelId="{87FB5696-D609-46A5-B4CE-768FFB2967FA}" type="presParOf" srcId="{4AB50A0D-45ED-4167-A96E-AD7BD4DA1CF4}" destId="{71E90E6F-0039-4740-A15C-60DAC1BB7AA3}" srcOrd="13" destOrd="0" presId="urn:microsoft.com/office/officeart/2005/8/layout/list1"/>
    <dgm:cxn modelId="{E7AB3B58-ABF8-417B-8429-B61C07FCFDC7}" type="presParOf" srcId="{4AB50A0D-45ED-4167-A96E-AD7BD4DA1CF4}" destId="{2586CB8F-F948-4F9A-A548-085BBC5E659A}" srcOrd="14" destOrd="0" presId="urn:microsoft.com/office/officeart/2005/8/layout/list1"/>
    <dgm:cxn modelId="{0D64616F-D08C-4BBD-A6FB-4536E66A33F1}" type="presParOf" srcId="{4AB50A0D-45ED-4167-A96E-AD7BD4DA1CF4}" destId="{0FFF6242-DBD2-434B-BB0C-20FDDE4DC7B8}" srcOrd="15" destOrd="0" presId="urn:microsoft.com/office/officeart/2005/8/layout/list1"/>
    <dgm:cxn modelId="{B4EFE462-B70D-4F96-847D-0C275EBFF857}" type="presParOf" srcId="{4AB50A0D-45ED-4167-A96E-AD7BD4DA1CF4}" destId="{1C5C6AE2-BF77-440F-9758-4C304371332D}" srcOrd="16" destOrd="0" presId="urn:microsoft.com/office/officeart/2005/8/layout/list1"/>
    <dgm:cxn modelId="{F185017A-AFDB-4F1D-AB08-0644E399294E}" type="presParOf" srcId="{1C5C6AE2-BF77-440F-9758-4C304371332D}" destId="{C71BFE9A-7DBF-4EA2-A5F0-0E1E00222EFF}" srcOrd="0" destOrd="0" presId="urn:microsoft.com/office/officeart/2005/8/layout/list1"/>
    <dgm:cxn modelId="{A9511EB5-F875-473B-BAD6-E05149DD892A}" type="presOf" srcId="{B681A57A-F672-462E-AD0E-CA5119B79D69}" destId="{C71BFE9A-7DBF-4EA2-A5F0-0E1E00222EFF}" srcOrd="0" destOrd="0" presId="urn:microsoft.com/office/officeart/2005/8/layout/list1"/>
    <dgm:cxn modelId="{ED783BDB-9410-41EA-B65E-96EE90E72928}" type="presParOf" srcId="{1C5C6AE2-BF77-440F-9758-4C304371332D}" destId="{FD3B3ED2-D0DA-4545-BF3C-6172BE6D067E}" srcOrd="1" destOrd="0" presId="urn:microsoft.com/office/officeart/2005/8/layout/list1"/>
    <dgm:cxn modelId="{1B745876-C43B-430E-9E9A-4399162A3DE3}" type="presOf" srcId="{B681A57A-F672-462E-AD0E-CA5119B79D69}" destId="{FD3B3ED2-D0DA-4545-BF3C-6172BE6D067E}" srcOrd="1" destOrd="0" presId="urn:microsoft.com/office/officeart/2005/8/layout/list1"/>
    <dgm:cxn modelId="{A4FE507E-717D-443A-9231-2071821211EA}" type="presParOf" srcId="{4AB50A0D-45ED-4167-A96E-AD7BD4DA1CF4}" destId="{4C6F0C63-4CA0-4043-B7DB-AD7DAB844971}" srcOrd="17" destOrd="0" presId="urn:microsoft.com/office/officeart/2005/8/layout/list1"/>
    <dgm:cxn modelId="{CF66475D-1FC4-4382-84DC-CCB310057E19}" type="presParOf" srcId="{4AB50A0D-45ED-4167-A96E-AD7BD4DA1CF4}" destId="{082975DB-193A-4912-88B6-3E0E89244CF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minVer="http://schemas.openxmlformats.org/drawingml/2006/diagram" relId="rId6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4A7F3E-B8D6-412D-9D32-4B810F3A2FFB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CE9D5C-AAA4-4846-8677-08E78E0AF6B0}" cxnId="{7C9E16F5-376C-4A95-BDBA-97B72A759E6B}" type="parTrans">
      <dgm:prSet/>
      <dgm:spPr/>
      <dgm:t>
        <a:bodyPr/>
        <a:lstStyle/>
        <a:p>
          <a:endParaRPr lang="en-US"/>
        </a:p>
      </dgm:t>
    </dgm:pt>
    <dgm:pt modelId="{5A6A3290-9B05-4D0E-A72B-D03264698D7F}">
      <dgm:prSet custT="1"/>
      <dgm:spPr/>
      <dgm:t>
        <a:bodyPr/>
        <a:lstStyle/>
        <a:p>
          <a:r>
            <a:rPr lang="en-GB" sz="2400" b="1" dirty="1"/>
            <a:t>‘Soft law’, </a:t>
          </a:r>
          <a:r>
            <a:rPr lang="en-GB" sz="2400" b="1" i="1" dirty="1"/>
            <a:t>i.a.</a:t>
          </a:r>
          <a:endParaRPr lang="en-US" sz="3000" i="1"/>
        </a:p>
      </dgm:t>
    </dgm:pt>
    <dgm:pt modelId="{93D18DCF-5A23-44FD-8BFB-4808EE075E59}" cxnId="{7C9E16F5-376C-4A95-BDBA-97B72A759E6B}" type="sibTrans">
      <dgm:prSet/>
      <dgm:spPr/>
      <dgm:t>
        <a:bodyPr/>
        <a:lstStyle/>
        <a:p>
          <a:endParaRPr lang="en-US"/>
        </a:p>
      </dgm:t>
    </dgm:pt>
    <dgm:pt modelId="{7DEA0C9B-FFAA-4553-99DA-9184012488D6}" cxnId="{9F6A7573-C554-4F77-8E77-101DB54166CB}" type="parTrans">
      <dgm:prSet/>
      <dgm:spPr/>
      <dgm:t>
        <a:bodyPr/>
        <a:lstStyle/>
        <a:p>
          <a:endParaRPr lang="en-US"/>
        </a:p>
      </dgm:t>
    </dgm:pt>
    <dgm:pt modelId="{A7BA5F63-1B7F-43AA-8CE2-CB56BA501D40}">
      <dgm:prSet custT="1"/>
      <dgm:spPr/>
      <dgm:t>
        <a:bodyPr/>
        <a:lstStyle/>
        <a:p>
          <a:r>
            <a:rPr lang="en-GB" sz="3000" dirty="1"/>
            <a:t>- </a:t>
          </a:r>
          <a:r>
            <a:rPr lang="en-GB" sz="2000" dirty="1"/>
            <a:t>UN Guiding Principles on Business &amp; Human Rights (2011)</a:t>
          </a:r>
          <a:endParaRPr lang="en-US" sz="2000"/>
        </a:p>
      </dgm:t>
    </dgm:pt>
    <dgm:pt modelId="{141E9C0F-FAC2-4B0A-8243-3E481C33ACAF}" cxnId="{9F6A7573-C554-4F77-8E77-101DB54166CB}" type="sibTrans">
      <dgm:prSet/>
      <dgm:spPr/>
      <dgm:t>
        <a:bodyPr/>
        <a:lstStyle/>
        <a:p>
          <a:endParaRPr lang="en-US"/>
        </a:p>
      </dgm:t>
    </dgm:pt>
    <dgm:pt modelId="{07CEF7F2-0332-4A4D-9C13-9479630A6DE1}" cxnId="{2A761552-778B-4405-B096-9E55D14FBBB9}" type="parTrans">
      <dgm:prSet/>
      <dgm:spPr/>
      <dgm:t>
        <a:bodyPr/>
        <a:lstStyle/>
        <a:p>
          <a:endParaRPr lang="en-US"/>
        </a:p>
      </dgm:t>
    </dgm:pt>
    <dgm:pt modelId="{7BEB5C28-2C0F-47F5-98F8-D1EE0815DF2E}">
      <dgm:prSet custT="1"/>
      <dgm:spPr/>
      <dgm:t>
        <a:bodyPr/>
        <a:lstStyle/>
        <a:p>
          <a:r>
            <a:rPr lang="en-GB" sz="2400" dirty="1"/>
            <a:t>- </a:t>
          </a:r>
          <a:r>
            <a:rPr lang="en-GB" sz="2000" dirty="1"/>
            <a:t>OECD Guidelines for Multinational Enterprises (2011)</a:t>
          </a:r>
          <a:endParaRPr lang="en-US" sz="2000"/>
        </a:p>
      </dgm:t>
    </dgm:pt>
    <dgm:pt modelId="{CD8AD7B6-A575-4DD8-AA43-89BC5775FD7A}" cxnId="{2A761552-778B-4405-B096-9E55D14FBBB9}" type="sibTrans">
      <dgm:prSet/>
      <dgm:spPr/>
      <dgm:t>
        <a:bodyPr/>
        <a:lstStyle/>
        <a:p>
          <a:endParaRPr lang="en-US"/>
        </a:p>
      </dgm:t>
    </dgm:pt>
    <dgm:pt modelId="{A74F7509-9824-4EDE-8864-CCAFC6BA4171}" cxnId="{7E3A6BB4-D6AF-4514-B324-943B8400DB36}" type="parTrans">
      <dgm:prSet/>
      <dgm:spPr/>
      <dgm:t>
        <a:bodyPr/>
        <a:lstStyle/>
        <a:p>
          <a:endParaRPr lang="en-US"/>
        </a:p>
      </dgm:t>
    </dgm:pt>
    <dgm:pt modelId="{BB461708-5CAA-4083-BF4C-C972E0994928}">
      <dgm:prSet custT="1"/>
      <dgm:spPr/>
      <dgm:t>
        <a:bodyPr/>
        <a:lstStyle/>
        <a:p>
          <a:r>
            <a:rPr lang="en-GB" sz="3000" dirty="1"/>
            <a:t>- </a:t>
          </a:r>
          <a:r>
            <a:rPr lang="en-GB" sz="2000" dirty="1"/>
            <a:t>ILO Child Labour Guidance Tool for Business (2015)</a:t>
          </a:r>
        </a:p>
        <a:p>
          <a:r>
            <a:rPr lang="en-GB" sz="2000" dirty="1"/>
            <a:t>-------------------------------------------------------</a:t>
          </a:r>
        </a:p>
        <a:p>
          <a:r>
            <a:rPr lang="en-GB" sz="2000" i="1" dirty="1"/>
            <a:t>Best Practices, Guidances </a:t>
          </a:r>
          <a:r>
            <a:rPr lang="en-GB" sz="2000" dirty="1"/>
            <a:t>(i.a.)</a:t>
          </a:r>
        </a:p>
        <a:p>
          <a:r>
            <a:rPr lang="en-GB" sz="2000" dirty="1"/>
            <a:t>- </a:t>
          </a:r>
          <a:r>
            <a:rPr lang="en-GB" sz="1600" dirty="1"/>
            <a:t>‘Connecting the anti-corruption and human rights agendas’ (OECD/IOE, 2020)</a:t>
          </a:r>
          <a:endParaRPr lang="en-US" sz="1600"/>
        </a:p>
      </dgm:t>
    </dgm:pt>
    <dgm:pt modelId="{F382A2A6-D2A8-4E8E-8DD4-A98ED2527380}" cxnId="{7E3A6BB4-D6AF-4514-B324-943B8400DB36}" type="sibTrans">
      <dgm:prSet/>
      <dgm:spPr/>
      <dgm:t>
        <a:bodyPr/>
        <a:lstStyle/>
        <a:p>
          <a:endParaRPr lang="en-US"/>
        </a:p>
      </dgm:t>
    </dgm:pt>
    <dgm:pt modelId="{B6A2AECD-2B4B-444F-8BBA-DB22BC90EA10}" type="pres">
      <dgm:prSet presAssocID="{D24A7F3E-B8D6-412D-9D32-4B810F3A2FF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/>
      </dgm:t>
    </dgm:pt>
    <dgm:pt modelId="{6C10CC71-A17B-4802-8812-6C5AE0F53131}" type="pres">
      <dgm:prSet presAssocID="{5A6A3290-9B05-4D0E-A72B-D03264698D7F}" presName="thickLine" presStyleLbl="alignNode1" presStyleIdx="0" presStyleCnt="4"/>
      <dgm:spPr/>
      <dgm:t>
        <a:bodyPr/>
        <a:lstStyle/>
        <a:p/>
      </dgm:t>
    </dgm:pt>
    <dgm:pt modelId="{1FAC5504-7BF3-4151-B6F7-9DFC78B92217}" type="pres">
      <dgm:prSet presAssocID="{5A6A3290-9B05-4D0E-A72B-D03264698D7F}" presName="horz1" presStyleCnt="0"/>
      <dgm:spPr/>
      <dgm:t>
        <a:bodyPr/>
        <a:lstStyle/>
        <a:p/>
      </dgm:t>
    </dgm:pt>
    <dgm:pt modelId="{23C239FE-BB0C-48B6-81EE-5B9C49E5CF51}" type="pres">
      <dgm:prSet presAssocID="{5A6A3290-9B05-4D0E-A72B-D03264698D7F}" presName="tx1" presStyleLbl="revTx" presStyleIdx="0" presStyleCnt="4" custScaleY="17742"/>
      <dgm:spPr/>
      <dgm:t>
        <a:bodyPr/>
        <a:lstStyle/>
        <a:p/>
      </dgm:t>
    </dgm:pt>
    <dgm:pt modelId="{7266C2B6-94BA-4BA7-AC80-DE6244A3A27E}" type="pres">
      <dgm:prSet presAssocID="{5A6A3290-9B05-4D0E-A72B-D03264698D7F}" presName="vert1" presStyleCnt="0"/>
      <dgm:spPr/>
      <dgm:t>
        <a:bodyPr/>
        <a:lstStyle/>
        <a:p/>
      </dgm:t>
    </dgm:pt>
    <dgm:pt modelId="{D142C2F4-A615-4699-BEA0-83E3A00A56B4}" type="pres">
      <dgm:prSet presAssocID="{A7BA5F63-1B7F-43AA-8CE2-CB56BA501D40}" presName="thickLine" presStyleLbl="alignNode1" presStyleIdx="1" presStyleCnt="4"/>
      <dgm:spPr/>
      <dgm:t>
        <a:bodyPr/>
        <a:lstStyle/>
        <a:p/>
      </dgm:t>
    </dgm:pt>
    <dgm:pt modelId="{549F07CC-669C-44A6-8F99-696D9502671A}" type="pres">
      <dgm:prSet presAssocID="{A7BA5F63-1B7F-43AA-8CE2-CB56BA501D40}" presName="horz1" presStyleCnt="0"/>
      <dgm:spPr/>
      <dgm:t>
        <a:bodyPr/>
        <a:lstStyle/>
        <a:p/>
      </dgm:t>
    </dgm:pt>
    <dgm:pt modelId="{BAE91415-CFAE-4257-9812-C761575617AE}" type="pres">
      <dgm:prSet presAssocID="{A7BA5F63-1B7F-43AA-8CE2-CB56BA501D40}" presName="tx1" presStyleLbl="revTx" presStyleIdx="1" presStyleCnt="4" custScaleY="54852"/>
      <dgm:spPr/>
      <dgm:t>
        <a:bodyPr/>
        <a:lstStyle/>
        <a:p/>
      </dgm:t>
    </dgm:pt>
    <dgm:pt modelId="{677D321E-620F-422F-8107-007471D4D17E}" type="pres">
      <dgm:prSet presAssocID="{A7BA5F63-1B7F-43AA-8CE2-CB56BA501D40}" presName="vert1" presStyleCnt="0"/>
      <dgm:spPr/>
      <dgm:t>
        <a:bodyPr/>
        <a:lstStyle/>
        <a:p/>
      </dgm:t>
    </dgm:pt>
    <dgm:pt modelId="{2D5AF30F-95D4-4EFD-BB52-EA1A3D24F877}" type="pres">
      <dgm:prSet presAssocID="{7BEB5C28-2C0F-47F5-98F8-D1EE0815DF2E}" presName="thickLine" presStyleLbl="alignNode1" presStyleIdx="2" presStyleCnt="4"/>
      <dgm:spPr/>
      <dgm:t>
        <a:bodyPr/>
        <a:lstStyle/>
        <a:p/>
      </dgm:t>
    </dgm:pt>
    <dgm:pt modelId="{D320C1A0-D81A-4834-92FC-E2AE55BF1066}" type="pres">
      <dgm:prSet presAssocID="{7BEB5C28-2C0F-47F5-98F8-D1EE0815DF2E}" presName="horz1" presStyleCnt="0"/>
      <dgm:spPr/>
      <dgm:t>
        <a:bodyPr/>
        <a:lstStyle/>
        <a:p/>
      </dgm:t>
    </dgm:pt>
    <dgm:pt modelId="{95BF1411-FBEA-4669-9100-E404555864A6}" type="pres">
      <dgm:prSet presAssocID="{7BEB5C28-2C0F-47F5-98F8-D1EE0815DF2E}" presName="tx1" presStyleLbl="revTx" presStyleIdx="2" presStyleCnt="4" custScaleY="50992"/>
      <dgm:spPr/>
      <dgm:t>
        <a:bodyPr/>
        <a:lstStyle/>
        <a:p/>
      </dgm:t>
    </dgm:pt>
    <dgm:pt modelId="{E8BA6306-C1A6-4EE1-BFFF-AA8B9FBF8E9F}" type="pres">
      <dgm:prSet presAssocID="{7BEB5C28-2C0F-47F5-98F8-D1EE0815DF2E}" presName="vert1" presStyleCnt="0"/>
      <dgm:spPr/>
      <dgm:t>
        <a:bodyPr/>
        <a:lstStyle/>
        <a:p/>
      </dgm:t>
    </dgm:pt>
    <dgm:pt modelId="{FF6DAD43-7C77-498E-8155-8DE860BB88E4}" type="pres">
      <dgm:prSet presAssocID="{BB461708-5CAA-4083-BF4C-C972E0994928}" presName="thickLine" presStyleLbl="alignNode1" presStyleIdx="3" presStyleCnt="4"/>
      <dgm:spPr/>
      <dgm:t>
        <a:bodyPr/>
        <a:lstStyle/>
        <a:p/>
      </dgm:t>
    </dgm:pt>
    <dgm:pt modelId="{02EEAF18-C379-433E-99B6-8385E5EE7306}" type="pres">
      <dgm:prSet presAssocID="{BB461708-5CAA-4083-BF4C-C972E0994928}" presName="horz1" presStyleCnt="0"/>
      <dgm:spPr/>
      <dgm:t>
        <a:bodyPr/>
        <a:lstStyle/>
        <a:p/>
      </dgm:t>
    </dgm:pt>
    <dgm:pt modelId="{1297C344-D3E4-4F42-A2AE-157BD8DC6D4C}" type="pres">
      <dgm:prSet presAssocID="{BB461708-5CAA-4083-BF4C-C972E0994928}" presName="tx1" presStyleLbl="revTx" presStyleIdx="3" presStyleCnt="4" custScaleY="111476"/>
      <dgm:spPr/>
      <dgm:t>
        <a:bodyPr/>
        <a:lstStyle/>
        <a:p/>
      </dgm:t>
    </dgm:pt>
    <dgm:pt modelId="{DBE3F4BE-588B-42CC-9A73-853E8C25DCA7}" type="pres">
      <dgm:prSet presAssocID="{BB461708-5CAA-4083-BF4C-C972E0994928}" presName="vert1" presStyleCnt="0"/>
      <dgm:spPr/>
      <dgm:t>
        <a:bodyPr/>
        <a:lstStyle/>
        <a:p/>
      </dgm:t>
    </dgm:pt>
  </dgm:ptLst>
  <dgm:cxnLst>
    <dgm:cxn modelId="{7C9E16F5-376C-4A95-BDBA-97B72A759E6B}" srcId="{D24A7F3E-B8D6-412D-9D32-4B810F3A2FFB}" destId="{5A6A3290-9B05-4D0E-A72B-D03264698D7F}" srcOrd="0" destOrd="0" parTransId="{D6CE9D5C-AAA4-4846-8677-08E78E0AF6B0}" sibTransId="{93D18DCF-5A23-44FD-8BFB-4808EE075E59}"/>
    <dgm:cxn modelId="{9F6A7573-C554-4F77-8E77-101DB54166CB}" srcId="{D24A7F3E-B8D6-412D-9D32-4B810F3A2FFB}" destId="{A7BA5F63-1B7F-43AA-8CE2-CB56BA501D40}" srcOrd="1" destOrd="0" parTransId="{7DEA0C9B-FFAA-4553-99DA-9184012488D6}" sibTransId="{141E9C0F-FAC2-4B0A-8243-3E481C33ACAF}"/>
    <dgm:cxn modelId="{2A761552-778B-4405-B096-9E55D14FBBB9}" srcId="{D24A7F3E-B8D6-412D-9D32-4B810F3A2FFB}" destId="{7BEB5C28-2C0F-47F5-98F8-D1EE0815DF2E}" srcOrd="2" destOrd="0" parTransId="{07CEF7F2-0332-4A4D-9C13-9479630A6DE1}" sibTransId="{CD8AD7B6-A575-4DD8-AA43-89BC5775FD7A}"/>
    <dgm:cxn modelId="{7E3A6BB4-D6AF-4514-B324-943B8400DB36}" srcId="{D24A7F3E-B8D6-412D-9D32-4B810F3A2FFB}" destId="{BB461708-5CAA-4083-BF4C-C972E0994928}" srcOrd="3" destOrd="0" parTransId="{A74F7509-9824-4EDE-8864-CCAFC6BA4171}" sibTransId="{F382A2A6-D2A8-4E8E-8DD4-A98ED2527380}"/>
    <dgm:cxn modelId="{D181E523-9753-4424-A2F8-0F870D6615A2}" type="presOf" srcId="{D24A7F3E-B8D6-412D-9D32-4B810F3A2FFB}" destId="{B6A2AECD-2B4B-444F-8BBA-DB22BC90EA10}" srcOrd="0" destOrd="0" presId="urn:microsoft.com/office/officeart/2008/layout/LinedList"/>
    <dgm:cxn modelId="{F8FC80E6-ECCD-45C5-9609-407C0CC4FA0E}" type="presParOf" srcId="{B6A2AECD-2B4B-444F-8BBA-DB22BC90EA10}" destId="{6C10CC71-A17B-4802-8812-6C5AE0F53131}" srcOrd="0" destOrd="0" presId="urn:microsoft.com/office/officeart/2008/layout/LinedList"/>
    <dgm:cxn modelId="{FA7F77E2-0D78-4602-91C2-53EB6E28A4B1}" type="presParOf" srcId="{B6A2AECD-2B4B-444F-8BBA-DB22BC90EA10}" destId="{1FAC5504-7BF3-4151-B6F7-9DFC78B92217}" srcOrd="1" destOrd="0" presId="urn:microsoft.com/office/officeart/2008/layout/LinedList"/>
    <dgm:cxn modelId="{56E5EC44-1E0C-4EE5-A6A6-42797667C333}" type="presParOf" srcId="{1FAC5504-7BF3-4151-B6F7-9DFC78B92217}" destId="{23C239FE-BB0C-48B6-81EE-5B9C49E5CF51}" srcOrd="0" destOrd="0" presId="urn:microsoft.com/office/officeart/2008/layout/LinedList"/>
    <dgm:cxn modelId="{DF93B761-1A6A-4F23-88B6-BDB01C8788A6}" type="presOf" srcId="{5A6A3290-9B05-4D0E-A72B-D03264698D7F}" destId="{23C239FE-BB0C-48B6-81EE-5B9C49E5CF51}" srcOrd="0" destOrd="0" presId="urn:microsoft.com/office/officeart/2008/layout/LinedList"/>
    <dgm:cxn modelId="{35E91CE7-F23D-4F2C-B145-AB7D6F3EC565}" type="presParOf" srcId="{1FAC5504-7BF3-4151-B6F7-9DFC78B92217}" destId="{7266C2B6-94BA-4BA7-AC80-DE6244A3A27E}" srcOrd="1" destOrd="0" presId="urn:microsoft.com/office/officeart/2008/layout/LinedList"/>
    <dgm:cxn modelId="{BF7A4AF2-6BC6-4D9A-BAB9-232A470314A3}" type="presParOf" srcId="{B6A2AECD-2B4B-444F-8BBA-DB22BC90EA10}" destId="{D142C2F4-A615-4699-BEA0-83E3A00A56B4}" srcOrd="2" destOrd="0" presId="urn:microsoft.com/office/officeart/2008/layout/LinedList"/>
    <dgm:cxn modelId="{9CB24FD8-BAB7-4CAB-9CB9-BA632A52DBB5}" type="presParOf" srcId="{B6A2AECD-2B4B-444F-8BBA-DB22BC90EA10}" destId="{549F07CC-669C-44A6-8F99-696D9502671A}" srcOrd="3" destOrd="0" presId="urn:microsoft.com/office/officeart/2008/layout/LinedList"/>
    <dgm:cxn modelId="{AC952091-6966-490E-8962-F9B46021930F}" type="presParOf" srcId="{549F07CC-669C-44A6-8F99-696D9502671A}" destId="{BAE91415-CFAE-4257-9812-C761575617AE}" srcOrd="0" destOrd="0" presId="urn:microsoft.com/office/officeart/2008/layout/LinedList"/>
    <dgm:cxn modelId="{0F941285-0C68-42D0-B1A7-2E046459424A}" type="presOf" srcId="{A7BA5F63-1B7F-43AA-8CE2-CB56BA501D40}" destId="{BAE91415-CFAE-4257-9812-C761575617AE}" srcOrd="0" destOrd="0" presId="urn:microsoft.com/office/officeart/2008/layout/LinedList"/>
    <dgm:cxn modelId="{7F327E0F-FF56-40D0-8231-A9C490C3A6E3}" type="presParOf" srcId="{549F07CC-669C-44A6-8F99-696D9502671A}" destId="{677D321E-620F-422F-8107-007471D4D17E}" srcOrd="1" destOrd="0" presId="urn:microsoft.com/office/officeart/2008/layout/LinedList"/>
    <dgm:cxn modelId="{C28DA5B8-3A29-41F1-B055-02B0564809D7}" type="presParOf" srcId="{B6A2AECD-2B4B-444F-8BBA-DB22BC90EA10}" destId="{2D5AF30F-95D4-4EFD-BB52-EA1A3D24F877}" srcOrd="4" destOrd="0" presId="urn:microsoft.com/office/officeart/2008/layout/LinedList"/>
    <dgm:cxn modelId="{6BE81D36-92AE-4231-AEF4-938D521DA2F9}" type="presParOf" srcId="{B6A2AECD-2B4B-444F-8BBA-DB22BC90EA10}" destId="{D320C1A0-D81A-4834-92FC-E2AE55BF1066}" srcOrd="5" destOrd="0" presId="urn:microsoft.com/office/officeart/2008/layout/LinedList"/>
    <dgm:cxn modelId="{21B66E09-A623-490B-9B94-746D069C4D42}" type="presParOf" srcId="{D320C1A0-D81A-4834-92FC-E2AE55BF1066}" destId="{95BF1411-FBEA-4669-9100-E404555864A6}" srcOrd="0" destOrd="0" presId="urn:microsoft.com/office/officeart/2008/layout/LinedList"/>
    <dgm:cxn modelId="{3A16A98C-51E1-4125-BD02-BDFA27CB9D3F}" type="presOf" srcId="{7BEB5C28-2C0F-47F5-98F8-D1EE0815DF2E}" destId="{95BF1411-FBEA-4669-9100-E404555864A6}" srcOrd="0" destOrd="0" presId="urn:microsoft.com/office/officeart/2008/layout/LinedList"/>
    <dgm:cxn modelId="{EA83BB23-9DF3-47F1-AF9E-126FE220FB44}" type="presParOf" srcId="{D320C1A0-D81A-4834-92FC-E2AE55BF1066}" destId="{E8BA6306-C1A6-4EE1-BFFF-AA8B9FBF8E9F}" srcOrd="1" destOrd="0" presId="urn:microsoft.com/office/officeart/2008/layout/LinedList"/>
    <dgm:cxn modelId="{49212A7F-C543-4071-93F4-D402A4F62483}" type="presParOf" srcId="{B6A2AECD-2B4B-444F-8BBA-DB22BC90EA10}" destId="{FF6DAD43-7C77-498E-8155-8DE860BB88E4}" srcOrd="6" destOrd="0" presId="urn:microsoft.com/office/officeart/2008/layout/LinedList"/>
    <dgm:cxn modelId="{6C75C14B-024E-4335-9CEF-3096BAB77D88}" type="presParOf" srcId="{B6A2AECD-2B4B-444F-8BBA-DB22BC90EA10}" destId="{02EEAF18-C379-433E-99B6-8385E5EE7306}" srcOrd="7" destOrd="0" presId="urn:microsoft.com/office/officeart/2008/layout/LinedList"/>
    <dgm:cxn modelId="{AEA5C0C3-9AEA-45F3-952E-0F08A77B4B28}" type="presParOf" srcId="{02EEAF18-C379-433E-99B6-8385E5EE7306}" destId="{1297C344-D3E4-4F42-A2AE-157BD8DC6D4C}" srcOrd="0" destOrd="0" presId="urn:microsoft.com/office/officeart/2008/layout/LinedList"/>
    <dgm:cxn modelId="{53008744-D46A-4772-ADF1-441455B3394C}" type="presOf" srcId="{BB461708-5CAA-4083-BF4C-C972E0994928}" destId="{1297C344-D3E4-4F42-A2AE-157BD8DC6D4C}" srcOrd="0" destOrd="0" presId="urn:microsoft.com/office/officeart/2008/layout/LinedList"/>
    <dgm:cxn modelId="{11C62CE6-7BEE-4508-8297-85FE4F3F4325}" type="presParOf" srcId="{02EEAF18-C379-433E-99B6-8385E5EE7306}" destId="{DBE3F4BE-588B-42CC-9A73-853E8C25DC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minVer="http://schemas.openxmlformats.org/drawingml/2006/diagram" relId="rId6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99793-D768-4631-8215-FCEF0BABD250}">
      <dsp:nvSpPr>
        <dsp:cNvPr id="0" name=""/>
        <dsp:cNvSpPr/>
      </dsp:nvSpPr>
      <dsp:spPr>
        <a:xfrm>
          <a:off x="0" y="359159"/>
          <a:ext cx="500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E0404-8CA1-4DFE-A5C8-CEA6ADD9B47E}">
      <dsp:nvSpPr>
        <dsp:cNvPr id="0" name=""/>
        <dsp:cNvSpPr/>
      </dsp:nvSpPr>
      <dsp:spPr>
        <a:xfrm>
          <a:off x="250200" y="78719"/>
          <a:ext cx="350280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98" tIns="0" rIns="13239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/>
            <a:t>Introduction to ESG</a:t>
          </a:r>
          <a:endParaRPr lang="en-US" sz="1900" kern="1200"/>
        </a:p>
      </dsp:txBody>
      <dsp:txXfrm>
        <a:off x="277580" y="106099"/>
        <a:ext cx="3448040" cy="506120"/>
      </dsp:txXfrm>
    </dsp:sp>
    <dsp:sp modelId="{4A9F82F8-C339-434C-82B4-EF82BD44C03C}">
      <dsp:nvSpPr>
        <dsp:cNvPr id="0" name=""/>
        <dsp:cNvSpPr/>
      </dsp:nvSpPr>
      <dsp:spPr>
        <a:xfrm>
          <a:off x="0" y="1220999"/>
          <a:ext cx="500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003FF-8A45-4090-B2A0-5C2B13AAFE1A}">
      <dsp:nvSpPr>
        <dsp:cNvPr id="0" name=""/>
        <dsp:cNvSpPr/>
      </dsp:nvSpPr>
      <dsp:spPr>
        <a:xfrm>
          <a:off x="250200" y="940559"/>
          <a:ext cx="350280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98" tIns="0" rIns="13239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/>
            <a:t>ESG Landscape</a:t>
          </a:r>
          <a:endParaRPr lang="en-US" sz="1900" kern="1200"/>
        </a:p>
      </dsp:txBody>
      <dsp:txXfrm>
        <a:off x="277580" y="967939"/>
        <a:ext cx="3448040" cy="506120"/>
      </dsp:txXfrm>
    </dsp:sp>
    <dsp:sp modelId="{11B110F4-8DF7-4C29-8F8A-8366669DCAAB}">
      <dsp:nvSpPr>
        <dsp:cNvPr id="0" name=""/>
        <dsp:cNvSpPr/>
      </dsp:nvSpPr>
      <dsp:spPr>
        <a:xfrm>
          <a:off x="0" y="2082839"/>
          <a:ext cx="500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4EB20-9EDD-4063-A58B-C355BD43DFF6}">
      <dsp:nvSpPr>
        <dsp:cNvPr id="0" name=""/>
        <dsp:cNvSpPr/>
      </dsp:nvSpPr>
      <dsp:spPr>
        <a:xfrm>
          <a:off x="250200" y="1802399"/>
          <a:ext cx="350280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98" tIns="0" rIns="13239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/>
            <a:t>ESG Jargon</a:t>
          </a:r>
          <a:endParaRPr lang="en-US" sz="1900" kern="1200"/>
        </a:p>
      </dsp:txBody>
      <dsp:txXfrm>
        <a:off x="277580" y="1829779"/>
        <a:ext cx="3448040" cy="506120"/>
      </dsp:txXfrm>
    </dsp:sp>
    <dsp:sp modelId="{2586CB8F-F948-4F9A-A548-085BBC5E659A}">
      <dsp:nvSpPr>
        <dsp:cNvPr id="0" name=""/>
        <dsp:cNvSpPr/>
      </dsp:nvSpPr>
      <dsp:spPr>
        <a:xfrm>
          <a:off x="0" y="2944679"/>
          <a:ext cx="500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83843-0124-4C77-88B6-80D129DB3DD0}">
      <dsp:nvSpPr>
        <dsp:cNvPr id="0" name=""/>
        <dsp:cNvSpPr/>
      </dsp:nvSpPr>
      <dsp:spPr>
        <a:xfrm>
          <a:off x="250200" y="2664239"/>
          <a:ext cx="350280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98" tIns="0" rIns="13239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/>
            <a:t>Financial Crime Risk</a:t>
          </a:r>
          <a:endParaRPr lang="en-US" sz="1900" kern="1200"/>
        </a:p>
      </dsp:txBody>
      <dsp:txXfrm>
        <a:off x="277580" y="2691619"/>
        <a:ext cx="3448040" cy="506120"/>
      </dsp:txXfrm>
    </dsp:sp>
    <dsp:sp modelId="{082975DB-193A-4912-88B6-3E0E89244CF2}">
      <dsp:nvSpPr>
        <dsp:cNvPr id="0" name=""/>
        <dsp:cNvSpPr/>
      </dsp:nvSpPr>
      <dsp:spPr>
        <a:xfrm>
          <a:off x="0" y="3806519"/>
          <a:ext cx="5004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B3ED2-D0DA-4545-BF3C-6172BE6D067E}">
      <dsp:nvSpPr>
        <dsp:cNvPr id="0" name=""/>
        <dsp:cNvSpPr/>
      </dsp:nvSpPr>
      <dsp:spPr>
        <a:xfrm>
          <a:off x="250200" y="3526079"/>
          <a:ext cx="350280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398" tIns="0" rIns="13239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/>
            <a:t>Take-aways &amp; Outlook</a:t>
          </a:r>
          <a:endParaRPr lang="en-US" sz="1900" kern="1200"/>
        </a:p>
      </dsp:txBody>
      <dsp:txXfrm>
        <a:off x="277580" y="3553459"/>
        <a:ext cx="344804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0CC71-A17B-4802-8812-6C5AE0F53131}">
      <dsp:nvSpPr>
        <dsp:cNvPr id="0" name=""/>
        <dsp:cNvSpPr/>
      </dsp:nvSpPr>
      <dsp:spPr>
        <a:xfrm>
          <a:off x="0" y="837"/>
          <a:ext cx="53280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C239FE-BB0C-48B6-81EE-5B9C49E5CF51}">
      <dsp:nvSpPr>
        <dsp:cNvPr id="0" name=""/>
        <dsp:cNvSpPr/>
      </dsp:nvSpPr>
      <dsp:spPr>
        <a:xfrm>
          <a:off x="0" y="837"/>
          <a:ext cx="5328000" cy="424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‘Soft law’, </a:t>
          </a:r>
          <a:r>
            <a:rPr lang="en-GB" sz="2400" b="1" i="1" kern="1200" dirty="0" err="1"/>
            <a:t>i.a.</a:t>
          </a:r>
          <a:endParaRPr lang="en-US" sz="3000" i="1" kern="1200" dirty="0"/>
        </a:p>
      </dsp:txBody>
      <dsp:txXfrm>
        <a:off x="0" y="837"/>
        <a:ext cx="5328000" cy="424568"/>
      </dsp:txXfrm>
    </dsp:sp>
    <dsp:sp modelId="{D142C2F4-A615-4699-BEA0-83E3A00A56B4}">
      <dsp:nvSpPr>
        <dsp:cNvPr id="0" name=""/>
        <dsp:cNvSpPr/>
      </dsp:nvSpPr>
      <dsp:spPr>
        <a:xfrm>
          <a:off x="0" y="425406"/>
          <a:ext cx="53280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E91415-CFAE-4257-9812-C761575617AE}">
      <dsp:nvSpPr>
        <dsp:cNvPr id="0" name=""/>
        <dsp:cNvSpPr/>
      </dsp:nvSpPr>
      <dsp:spPr>
        <a:xfrm>
          <a:off x="0" y="425406"/>
          <a:ext cx="5328000" cy="1312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- </a:t>
          </a:r>
          <a:r>
            <a:rPr lang="en-GB" sz="2000" kern="1200" dirty="0"/>
            <a:t>UN Guiding Principles on Business &amp; Human Rights (2011)</a:t>
          </a:r>
          <a:endParaRPr lang="en-US" sz="2000" kern="1200" dirty="0"/>
        </a:p>
      </dsp:txBody>
      <dsp:txXfrm>
        <a:off x="0" y="425406"/>
        <a:ext cx="5328000" cy="1312614"/>
      </dsp:txXfrm>
    </dsp:sp>
    <dsp:sp modelId="{2D5AF30F-95D4-4EFD-BB52-EA1A3D24F877}">
      <dsp:nvSpPr>
        <dsp:cNvPr id="0" name=""/>
        <dsp:cNvSpPr/>
      </dsp:nvSpPr>
      <dsp:spPr>
        <a:xfrm>
          <a:off x="0" y="1738020"/>
          <a:ext cx="53280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BF1411-FBEA-4669-9100-E404555864A6}">
      <dsp:nvSpPr>
        <dsp:cNvPr id="0" name=""/>
        <dsp:cNvSpPr/>
      </dsp:nvSpPr>
      <dsp:spPr>
        <a:xfrm>
          <a:off x="0" y="1738020"/>
          <a:ext cx="5328000" cy="12202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- </a:t>
          </a:r>
          <a:r>
            <a:rPr lang="en-GB" sz="2000" kern="1200" dirty="0"/>
            <a:t>OECD Guidelines for Multinational Enterprises (2011)</a:t>
          </a:r>
          <a:endParaRPr lang="en-US" sz="2000" kern="1200" dirty="0"/>
        </a:p>
      </dsp:txBody>
      <dsp:txXfrm>
        <a:off x="0" y="1738020"/>
        <a:ext cx="5328000" cy="1220244"/>
      </dsp:txXfrm>
    </dsp:sp>
    <dsp:sp modelId="{FF6DAD43-7C77-498E-8155-8DE860BB88E4}">
      <dsp:nvSpPr>
        <dsp:cNvPr id="0" name=""/>
        <dsp:cNvSpPr/>
      </dsp:nvSpPr>
      <dsp:spPr>
        <a:xfrm>
          <a:off x="0" y="2958265"/>
          <a:ext cx="53280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97C344-D3E4-4F42-A2AE-157BD8DC6D4C}">
      <dsp:nvSpPr>
        <dsp:cNvPr id="0" name=""/>
        <dsp:cNvSpPr/>
      </dsp:nvSpPr>
      <dsp:spPr>
        <a:xfrm>
          <a:off x="0" y="2958265"/>
          <a:ext cx="5322796" cy="2667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- </a:t>
          </a:r>
          <a:r>
            <a:rPr lang="en-GB" sz="2000" kern="1200" dirty="0"/>
            <a:t>ILO Child Labour Guidance Tool for Business (2015)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-------------------------------------------------------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i="1" kern="1200" dirty="0"/>
            <a:t>Best Practices, </a:t>
          </a:r>
          <a:r>
            <a:rPr lang="en-GB" sz="2000" i="1" kern="1200" dirty="0" err="1"/>
            <a:t>Guidances</a:t>
          </a:r>
          <a:r>
            <a:rPr lang="en-GB" sz="2000" i="1" kern="1200" dirty="0"/>
            <a:t> </a:t>
          </a:r>
          <a:r>
            <a:rPr lang="en-GB" sz="2000" kern="1200" dirty="0"/>
            <a:t>(</a:t>
          </a:r>
          <a:r>
            <a:rPr lang="en-GB" sz="2000" kern="1200" dirty="0" err="1"/>
            <a:t>i.a.</a:t>
          </a:r>
          <a:r>
            <a:rPr lang="en-GB" sz="2000" kern="1200" dirty="0"/>
            <a:t>)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- </a:t>
          </a:r>
          <a:r>
            <a:rPr lang="en-GB" sz="1600" kern="1200" dirty="0"/>
            <a:t>‘Connecting the anti-corruption and human rights agendas’ (OECD/IOE, 2020)</a:t>
          </a:r>
          <a:endParaRPr lang="en-US" sz="1600" kern="1200" dirty="0"/>
        </a:p>
      </dsp:txBody>
      <dsp:txXfrm>
        <a:off x="0" y="2958265"/>
        <a:ext cx="5322796" cy="2667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7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5EA6BD-51F7-4D5B-B425-0927853179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4074E-0A60-4180-AE29-DC312C23A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CDC5-41CF-4EC4-8935-27481ED0D035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36955-1F75-463F-A982-D5F4B2ABC3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AD9B5-4752-448F-B30F-BFB59CFF00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86CA6-B3C7-4F48-B216-507FEC818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625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21T13:14:03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19T14:23:21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21T13:14:03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21T13:14:03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19T14:23:21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21T13:14:03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5-21T13:14:03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6-19T14:23:21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0 1 0</inkml:trace>
</inkml:ink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0345-FEA7-4B15-8EFB-A8E78ADB950A}" type="datetimeFigureOut">
              <a:rPr lang="en-GB" smtClean="0"/>
              <a:t>13/07/2022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vert="horz" lIns="91440" tIns="45720" rIns="91440" bIns="45720" rtlCol="0"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66562-16CE-4A9C-8EB9-B733D9E8C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10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notesMaster" Target="../notesMasters/notesMaster1.xml" /><Relationship Id="rId2" Type="http://schemas.openxmlformats.org/officeDocument/2006/relationships/slide" Target="../slides/slide7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866562-16CE-4A9C-8EB9-B733D9E8CE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540774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.xml" /><Relationship Id="rId2" Type="http://schemas.openxmlformats.org/officeDocument/2006/relationships/slideMaster" Target="../slideMasters/slideMaster1.xml" /><Relationship Id="rId3" Type="http://schemas.openxmlformats.org/officeDocument/2006/relationships/image" Target="../media/image1.png" /></Relationships>
</file>

<file path=ppt/slideLayouts/_rels/slideLayout10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2.jpeg" /><Relationship Id="rId3" Type="http://schemas.openxmlformats.org/officeDocument/2006/relationships/image" Target="../media/image3.png" /></Relationships>
</file>

<file path=ppt/slideLayouts/_rels/slideLayout10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4.jpeg" /><Relationship Id="rId3" Type="http://schemas.openxmlformats.org/officeDocument/2006/relationships/image" Target="../media/image3.png" /></Relationships>
</file>

<file path=ppt/slideLayouts/_rels/slideLayout10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5.jpeg" /><Relationship Id="rId3" Type="http://schemas.openxmlformats.org/officeDocument/2006/relationships/image" Target="../media/image3.png" /></Relationships>
</file>

<file path=ppt/slideLayouts/_rels/slideLayout10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6.jpeg" /><Relationship Id="rId3" Type="http://schemas.openxmlformats.org/officeDocument/2006/relationships/image" Target="../media/image3.png" /></Relationships>
</file>

<file path=ppt/slideLayouts/_rels/slideLayout10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0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0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0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0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0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slideMaster" Target="../slideMasters/slideMaster1.xml" /><Relationship Id="rId3" Type="http://schemas.openxmlformats.org/officeDocument/2006/relationships/image" Target="../media/image1.png" /></Relationships>
</file>

<file path=ppt/slideLayouts/_rels/slideLayout1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Relationship Id="rId2" Type="http://schemas.openxmlformats.org/officeDocument/2006/relationships/image" Target="../media/image7.jpeg" /></Relationships>
</file>

<file path=ppt/slideLayouts/_rels/slideLayout1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slideMaster" Target="../slideMasters/slideMaster5.xml" /><Relationship Id="rId3" Type="http://schemas.openxmlformats.org/officeDocument/2006/relationships/image" Target="../media/image1.png" /></Relationships>
</file>

<file path=ppt/slideLayouts/_rels/slideLayout1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slideMaster" Target="../slideMasters/slideMaster5.xml" /><Relationship Id="rId3" Type="http://schemas.openxmlformats.org/officeDocument/2006/relationships/image" Target="../media/image1.png" /></Relationships>
</file>

<file path=ppt/slideLayouts/_rels/slideLayout1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5.xml" /><Relationship Id="rId3" Type="http://schemas.openxmlformats.org/officeDocument/2006/relationships/image" Target="../media/image1.png" /></Relationships>
</file>

<file path=ppt/slideLayouts/_rels/slideLayout1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slideMaster" Target="../slideMasters/slideMaster5.xml" /><Relationship Id="rId3" Type="http://schemas.openxmlformats.org/officeDocument/2006/relationships/image" Target="../media/image1.png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slideMaster" Target="../slideMasters/slideMaster1.xml" /><Relationship Id="rId3" Type="http://schemas.openxmlformats.org/officeDocument/2006/relationships/image" Target="../media/image1.png" /></Relationships>
</file>

<file path=ppt/slideLayouts/_rels/slideLayout1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.xml" /><Relationship Id="rId2" Type="http://schemas.openxmlformats.org/officeDocument/2006/relationships/slideMaster" Target="../slideMasters/slideMaster5.xml" /><Relationship Id="rId3" Type="http://schemas.openxmlformats.org/officeDocument/2006/relationships/image" Target="../media/image1.png" /></Relationships>
</file>

<file path=ppt/slideLayouts/_rels/slideLayout1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.xml" /><Relationship Id="rId2" Type="http://schemas.openxmlformats.org/officeDocument/2006/relationships/slideMaster" Target="../slideMasters/slideMaster5.xml" /><Relationship Id="rId3" Type="http://schemas.openxmlformats.org/officeDocument/2006/relationships/image" Target="../media/image8.jpeg" /><Relationship Id="rId4" Type="http://schemas.openxmlformats.org/officeDocument/2006/relationships/image" Target="../media/image1.png" /></Relationships>
</file>

<file path=ppt/slideLayouts/_rels/slideLayout1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5.xml" /></Relationships>
</file>

<file path=ppt/slideLayouts/_rels/slideLayout1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5.xml" /></Relationships>
</file>

<file path=ppt/slideLayouts/_rels/slideLayout1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slideMaster" Target="../slideMasters/slideMaster5.xml" /></Relationships>
</file>

<file path=ppt/slideLayouts/_rels/slideLayout12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2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.xml" /><Relationship Id="rId2" Type="http://schemas.openxmlformats.org/officeDocument/2006/relationships/slideMaster" Target="../slideMasters/slideMaster5.xml" /></Relationships>
</file>

<file path=ppt/slideLayouts/_rels/slideLayout12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Relationship Id="rId2" Type="http://schemas.openxmlformats.org/officeDocument/2006/relationships/customXml" Target="../ink/ink8.xml" /><Relationship Id="rId3" Type="http://schemas.openxmlformats.org/officeDocument/2006/relationships/image" Target="../media/image9.png" /></Relationships>
</file>

<file path=ppt/slideLayouts/_rels/slideLayout12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1.xml" /><Relationship Id="rId3" Type="http://schemas.openxmlformats.org/officeDocument/2006/relationships/image" Target="../media/image8.jpeg" /><Relationship Id="rId4" Type="http://schemas.openxmlformats.org/officeDocument/2006/relationships/image" Target="../media/image1.png" /></Relationships>
</file>

<file path=ppt/slideLayouts/_rels/slideLayout1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slideMaster" Target="../slideMasters/slideMaster5.xml" /></Relationships>
</file>

<file path=ppt/slideLayouts/_rels/slideLayout13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Relationship Id="rId2" Type="http://schemas.openxmlformats.org/officeDocument/2006/relationships/customXml" Target="../ink/ink2.xml" /><Relationship Id="rId3" Type="http://schemas.openxmlformats.org/officeDocument/2006/relationships/image" Target="../media/image10.png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1.png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1.png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3.png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2.jpeg" /><Relationship Id="rId3" Type="http://schemas.openxmlformats.org/officeDocument/2006/relationships/image" Target="../media/image11.png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3.tiff" /><Relationship Id="rId3" Type="http://schemas.openxmlformats.org/officeDocument/2006/relationships/image" Target="../media/image11.png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4.jpeg" /><Relationship Id="rId3" Type="http://schemas.openxmlformats.org/officeDocument/2006/relationships/image" Target="../media/image11.png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5.jpeg" /><Relationship Id="rId3" Type="http://schemas.openxmlformats.org/officeDocument/2006/relationships/image" Target="../media/image3.png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6.jpeg" /><Relationship Id="rId3" Type="http://schemas.openxmlformats.org/officeDocument/2006/relationships/image" Target="../media/image3.png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7.jpeg" /><Relationship Id="rId3" Type="http://schemas.openxmlformats.org/officeDocument/2006/relationships/image" Target="../media/image3.png" /><Relationship Id="rId4" Type="http://schemas.openxmlformats.org/officeDocument/2006/relationships/image" Target="../media/image11.png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8.tiff" /><Relationship Id="rId3" Type="http://schemas.openxmlformats.org/officeDocument/2006/relationships/image" Target="../media/image3.png" /><Relationship Id="rId4" Type="http://schemas.openxmlformats.org/officeDocument/2006/relationships/image" Target="../media/image11.png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9.jpeg" /><Relationship Id="rId3" Type="http://schemas.openxmlformats.org/officeDocument/2006/relationships/image" Target="../media/image11.png" /><Relationship Id="rId4" Type="http://schemas.openxmlformats.org/officeDocument/2006/relationships/image" Target="../media/image3.png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20.tiff" /><Relationship Id="rId3" Type="http://schemas.openxmlformats.org/officeDocument/2006/relationships/image" Target="../media/image11.png" /><Relationship Id="rId4" Type="http://schemas.openxmlformats.org/officeDocument/2006/relationships/image" Target="../media/image3.png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21.jpeg" /><Relationship Id="rId3" Type="http://schemas.openxmlformats.org/officeDocument/2006/relationships/image" Target="../media/image11.png" /><Relationship Id="rId4" Type="http://schemas.openxmlformats.org/officeDocument/2006/relationships/image" Target="../media/image3.png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1.png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1.png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1.png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1.png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11.png" /></Relationships>
</file>

<file path=ppt/slideLayouts/_rels/slideLayout4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3.png" /></Relationships>
</file>

<file path=ppt/slideLayouts/_rels/slideLayout4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22.jpeg" /><Relationship Id="rId3" Type="http://schemas.openxmlformats.org/officeDocument/2006/relationships/image" Target="../media/image11.png" /></Relationships>
</file>

<file path=ppt/slideLayouts/_rels/slideLayout4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23.jpeg" /><Relationship Id="rId3" Type="http://schemas.openxmlformats.org/officeDocument/2006/relationships/image" Target="../media/image3.png" /></Relationships>
</file>

<file path=ppt/slideLayouts/_rels/slideLayout4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Relationship Id="rId2" Type="http://schemas.openxmlformats.org/officeDocument/2006/relationships/image" Target="../media/image24.jpeg" /><Relationship Id="rId3" Type="http://schemas.openxmlformats.org/officeDocument/2006/relationships/image" Target="../media/image3.png" /></Relationships>
</file>

<file path=ppt/slideLayouts/_rels/slideLayout4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Relationship Id="rId2" Type="http://schemas.openxmlformats.org/officeDocument/2006/relationships/image" Target="../media/image7.jpeg" /></Relationships>
</file>

<file path=ppt/slideLayouts/_rels/slideLayout5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Relationship Id="rId2" Type="http://schemas.openxmlformats.org/officeDocument/2006/relationships/image" Target="../media/image1.png" /></Relationships>
</file>

<file path=ppt/slideLayouts/_rels/slideLayout5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Relationship Id="rId2" Type="http://schemas.openxmlformats.org/officeDocument/2006/relationships/image" Target="../media/image1.png" /></Relationships>
</file>

<file path=ppt/slideLayouts/_rels/slideLayout5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Relationship Id="rId2" Type="http://schemas.openxmlformats.org/officeDocument/2006/relationships/image" Target="../media/image1.png" /></Relationships>
</file>

<file path=ppt/slideLayouts/_rels/slideLayout5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Relationship Id="rId2" Type="http://schemas.openxmlformats.org/officeDocument/2006/relationships/image" Target="../media/image1.png" /></Relationships>
</file>

<file path=ppt/slideLayouts/_rels/slideLayout5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Relationship Id="rId2" Type="http://schemas.openxmlformats.org/officeDocument/2006/relationships/image" Target="../media/image1.png" /></Relationships>
</file>

<file path=ppt/slideLayouts/_rels/slideLayout5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Relationship Id="rId2" Type="http://schemas.openxmlformats.org/officeDocument/2006/relationships/image" Target="../media/image8.jpeg" /><Relationship Id="rId3" Type="http://schemas.openxmlformats.org/officeDocument/2006/relationships/image" Target="../media/image1.png" /></Relationships>
</file>

<file path=ppt/slideLayouts/_rels/slideLayout5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Relationship Id="rId2" Type="http://schemas.openxmlformats.org/officeDocument/2006/relationships/image" Target="../media/image7.jpeg" /></Relationships>
</file>

<file path=ppt/slideLayouts/_rels/slideLayout6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Relationship Id="rId2" Type="http://schemas.openxmlformats.org/officeDocument/2006/relationships/customXml" Target="../ink/ink5.xml" /><Relationship Id="rId3" Type="http://schemas.openxmlformats.org/officeDocument/2006/relationships/image" Target="../media/image25.png" /></Relationships>
</file>

<file path=ppt/slideLayouts/_rels/slideLayout6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11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26.jpeg" /><Relationship Id="rId3" Type="http://schemas.openxmlformats.org/officeDocument/2006/relationships/image" Target="../media/image11.png" /></Relationships>
</file>

<file path=ppt/slideLayouts/_rels/slideLayout7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27.jpeg" /><Relationship Id="rId3" Type="http://schemas.openxmlformats.org/officeDocument/2006/relationships/image" Target="../media/image3.png" /></Relationships>
</file>

<file path=ppt/slideLayouts/_rels/slideLayout7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11.png" /></Relationships>
</file>

<file path=ppt/slideLayouts/_rels/slideLayout7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28.jpeg" /><Relationship Id="rId3" Type="http://schemas.openxmlformats.org/officeDocument/2006/relationships/image" Target="../media/image11.png" /></Relationships>
</file>

<file path=ppt/slideLayouts/_rels/slideLayout7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29.jpeg" /></Relationships>
</file>

<file path=ppt/slideLayouts/_rels/slideLayout7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0.png" /></Relationships>
</file>

<file path=ppt/slideLayouts/_rels/slideLayout7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0.png" /></Relationships>
</file>

<file path=ppt/slideLayouts/_rels/slideLayout7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0.png" /></Relationships>
</file>

<file path=ppt/slideLayouts/_rels/slideLayout7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0.png" /></Relationships>
</file>

<file path=ppt/slideLayouts/_rels/slideLayout7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.png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Master" Target="../slideMasters/slideMaster1.xml" /><Relationship Id="rId3" Type="http://schemas.openxmlformats.org/officeDocument/2006/relationships/image" Target="../media/image1.png" /></Relationships>
</file>

<file path=ppt/slideLayouts/_rels/slideLayout8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1.jpeg" /><Relationship Id="rId3" Type="http://schemas.openxmlformats.org/officeDocument/2006/relationships/image" Target="../media/image3.png" /></Relationships>
</file>

<file path=ppt/slideLayouts/_rels/slideLayout8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2.jpeg" /><Relationship Id="rId3" Type="http://schemas.openxmlformats.org/officeDocument/2006/relationships/image" Target="../media/image3.png" /></Relationships>
</file>

<file path=ppt/slideLayouts/_rels/slideLayout8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.png" /></Relationships>
</file>

<file path=ppt/slideLayouts/_rels/slideLayout8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.png" /></Relationships>
</file>

<file path=ppt/slideLayouts/_rels/slideLayout8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.png" /></Relationships>
</file>

<file path=ppt/slideLayouts/_rels/slideLayout8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.png" /></Relationships>
</file>

<file path=ppt/slideLayouts/_rels/slideLayout8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.png" /></Relationships>
</file>

<file path=ppt/slideLayouts/_rels/slideLayout8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3.jpeg" /><Relationship Id="rId3" Type="http://schemas.openxmlformats.org/officeDocument/2006/relationships/image" Target="../media/image11.png" /></Relationships>
</file>

<file path=ppt/slideLayouts/_rels/slideLayout8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4.jpeg" /><Relationship Id="rId3" Type="http://schemas.openxmlformats.org/officeDocument/2006/relationships/image" Target="../media/image11.png" /></Relationships>
</file>

<file path=ppt/slideLayouts/_rels/slideLayout8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5.jpeg" /><Relationship Id="rId3" Type="http://schemas.openxmlformats.org/officeDocument/2006/relationships/image" Target="../media/image11.png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slideMaster" Target="../slideMasters/slideMaster1.xml" /><Relationship Id="rId3" Type="http://schemas.openxmlformats.org/officeDocument/2006/relationships/image" Target="../media/image1.png" /></Relationships>
</file>

<file path=ppt/slideLayouts/_rels/slideLayout9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6.jpeg" /><Relationship Id="rId3" Type="http://schemas.openxmlformats.org/officeDocument/2006/relationships/image" Target="../media/image11.png" /></Relationships>
</file>

<file path=ppt/slideLayouts/_rels/slideLayout9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7.jpeg" /><Relationship Id="rId3" Type="http://schemas.openxmlformats.org/officeDocument/2006/relationships/image" Target="../media/image11.png" /></Relationships>
</file>

<file path=ppt/slideLayouts/_rels/slideLayout9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7.jpeg" /><Relationship Id="rId3" Type="http://schemas.openxmlformats.org/officeDocument/2006/relationships/image" Target="../media/image11.png" /></Relationships>
</file>

<file path=ppt/slideLayouts/_rels/slideLayout9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8.jpeg" /><Relationship Id="rId3" Type="http://schemas.openxmlformats.org/officeDocument/2006/relationships/image" Target="../media/image3.png" /></Relationships>
</file>

<file path=ppt/slideLayouts/_rels/slideLayout9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39.jpeg" /><Relationship Id="rId3" Type="http://schemas.openxmlformats.org/officeDocument/2006/relationships/image" Target="../media/image3.png" /></Relationships>
</file>

<file path=ppt/slideLayouts/_rels/slideLayout9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40.jpeg" /><Relationship Id="rId3" Type="http://schemas.openxmlformats.org/officeDocument/2006/relationships/image" Target="../media/image3.png" /></Relationships>
</file>

<file path=ppt/slideLayouts/_rels/slideLayout9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41.jpeg" /><Relationship Id="rId3" Type="http://schemas.openxmlformats.org/officeDocument/2006/relationships/image" Target="../media/image3.png" /></Relationships>
</file>

<file path=ppt/slideLayouts/_rels/slideLayout9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42.jpeg" /><Relationship Id="rId3" Type="http://schemas.openxmlformats.org/officeDocument/2006/relationships/image" Target="../media/image3.png" /></Relationships>
</file>

<file path=ppt/slideLayouts/_rels/slideLayout9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43.jpeg" /><Relationship Id="rId3" Type="http://schemas.openxmlformats.org/officeDocument/2006/relationships/image" Target="../media/image3.png" /></Relationships>
</file>

<file path=ppt/slideLayouts/_rels/slideLayout9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 /><Relationship Id="rId2" Type="http://schemas.openxmlformats.org/officeDocument/2006/relationships/image" Target="../media/image44.jpeg" /><Relationship Id="rId3" Type="http://schemas.openxmlformats.org/officeDocument/2006/relationships/image" Target="../media/image3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F326F1-77BE-4D76-8DB4-3F416B644E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bg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FB0C5E5-3EA0-49A0-99A2-3AA1AFFDC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925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4748F-F4E1-4CA5-A276-575554981853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214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92420E5-D8DA-41D3-B6EF-2FEB045EC7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4458913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1FABEA-0EE6-4771-A969-A36EB103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4458913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71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E421705-8A92-461C-A180-684E4C955C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4458913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BC2D45-5D68-4B58-AED7-7A7A82B4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4458913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142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6447B02-1920-4F2D-9718-E8ED9F9343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4458913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700379-5F4E-4F97-A28B-8DD7AEA7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4458913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80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B531DB7-FE2E-4E99-981C-A52BA9028D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4458913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44235-611C-4DB4-9A64-C3C7F958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4458913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90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grap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CD3-A71F-4878-97A6-3AAB2A66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054FA-96A2-4938-B4B0-06AC7F58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6D0183-2389-456A-AA9E-13CE25C78EC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49262" y="17653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CEE54CF-6FBA-49FA-B6E1-A23C268E1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6000" y="1765300"/>
            <a:ext cx="3347261" cy="1112371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 marL="0" indent="0">
              <a:lnSpc>
                <a:spcPct val="100000"/>
              </a:lnSpc>
              <a:buNone/>
              <a:tabLst>
                <a:tab pos="216000" algn="l"/>
              </a:tabLst>
              <a:defRPr sz="2000"/>
            </a:lvl3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E41C08A-59E5-4202-A537-BEDA3E9A53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261" y="4428000"/>
            <a:ext cx="5004000" cy="170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EB11991-F3D8-478B-B274-2D3DB98C602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096001" y="17653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42B94F0-BFE5-4C84-B012-FB4F3F6981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52739" y="1765300"/>
            <a:ext cx="3347261" cy="1112371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 marL="0" indent="0">
              <a:lnSpc>
                <a:spcPct val="100000"/>
              </a:lnSpc>
              <a:buNone/>
              <a:tabLst>
                <a:tab pos="216000" algn="l"/>
              </a:tabLst>
              <a:defRPr sz="2000"/>
            </a:lvl3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5647B16-4D88-4597-A348-65B6211897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4427999"/>
            <a:ext cx="5004000" cy="1701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3B50FEB-8122-4690-AE49-3573CEE4D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8C7EA3C-78E3-4374-8445-41D4D1E2D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6410AA-00BD-4ABA-99F6-8D6D774F42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06000" y="3204000"/>
            <a:ext cx="3347261" cy="62865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89A3393-A2D0-4995-B757-9B2DE7D6E2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52739" y="3204000"/>
            <a:ext cx="3347261" cy="62865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99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F326F1-77BE-4D76-8DB4-3F416B644E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bg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FB0C5E5-3EA0-49A0-99A2-3AA1AFFDC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547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8747998" cy="4364039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74DDA6-B0C2-4ADB-88CB-288442FB2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78C7AB9-38D0-43F6-A44C-DCA6F83F76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8087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532800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F43F5-96FB-4EE2-9EC0-243D328348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0400" y="1765300"/>
            <a:ext cx="532800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C5D500-0D33-4851-B089-E11A6D2379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bg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9C79FE-5BB3-40D5-8DD8-48F94531A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19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B9D-566C-4BF1-A35B-A011B11D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2386D-DD4E-4CAE-8BCD-D00DBDAD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DB89648-86B0-4B76-8DD3-0C599B335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B77FED6-9369-4A2E-B65C-1BEBBCC7E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916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er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57BB948B-71E2-4478-9076-660F5108B04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65988" y="-94268"/>
            <a:ext cx="12348476" cy="7050693"/>
          </a:xfrm>
        </p:spPr>
        <p:txBody>
          <a:bodyPr/>
          <a:lstStyle/>
          <a:p>
            <a:r>
              <a:rPr lang="en-US" dirty="1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26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1B8B2-029F-484D-A0D9-4EE9C4056555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70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F326F1-77BE-4D76-8DB4-3F416B644E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bg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FB0C5E5-3EA0-49A0-99A2-3AA1AFFDC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51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532800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F43F5-96FB-4EE2-9EC0-243D328348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0400" y="1765300"/>
            <a:ext cx="532800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C5D500-0D33-4851-B089-E11A6D2379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bg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9C79FE-5BB3-40D5-8DD8-48F94531A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147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8747998" cy="4364039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74DDA6-B0C2-4ADB-88CB-288442FB2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78C7AB9-38D0-43F6-A44C-DCA6F83F76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73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262FF-9BD9-43CE-9C1B-C08BCBEAF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6800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83FBA4-CF81-4AC3-90F8-2D8EA8CCB3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A8CF1DA-ED34-4BAE-8C84-37729E553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03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with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5FA13E-E44D-4EC8-8BAC-B26123CC97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5600" y="1765298"/>
            <a:ext cx="6656400" cy="4364039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>
              <a:lnSpc>
                <a:spcPct val="80000"/>
              </a:lnSpc>
              <a:defRPr sz="16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1"/>
              <a:t>00%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88C97E-7235-4B43-8CC6-AF52D06F2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EB4488-4B58-4102-AC8F-ACFCCFFD1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68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88C97E-7235-4B43-8CC6-AF52D06F2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9954A57-A6EF-45F3-B082-8718A57C8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5600" y="1765298"/>
            <a:ext cx="6656400" cy="4364039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>
              <a:lnSpc>
                <a:spcPct val="80000"/>
              </a:lnSpc>
              <a:defRPr sz="16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1"/>
              <a:t>00%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48E628-2852-49BE-9AE3-29B0A0485C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58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Spli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5" y="1765299"/>
            <a:ext cx="508475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EDF9-4637-4B50-8204-99D55246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76BA2-E20D-417C-9C78-48B92BD488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D42F3B-EF86-48D7-9138-18B9E49F7CB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56401" y="1765300"/>
            <a:ext cx="5084750" cy="4364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69EE38-F4C2-4D23-ADAD-9363FCA635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6401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D97C710-A0A5-4B67-A944-E0720B58B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2A6262E-4EFC-454A-8DCE-D61AB0BC6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7E154-1A62-4E04-B1AA-CF66EC52E34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469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Spli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6F79B5-93D4-4138-8849-CADCE48BF211}"/>
              </a:ext>
            </a:extLst>
          </p:cNvPr>
          <p:cNvSpPr/>
          <p:nvPr userDrawn="1"/>
        </p:nvSpPr>
        <p:spPr>
          <a:xfrm>
            <a:off x="3844779" y="0"/>
            <a:ext cx="6096000" cy="6858000"/>
          </a:xfrm>
          <a:prstGeom prst="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/>
            <a:endParaRPr lang="en-GB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5" y="1765299"/>
            <a:ext cx="508475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76BA2-E20D-417C-9C78-48B92BD488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D42F3B-EF86-48D7-9138-18B9E49F7CB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54887" y="1658296"/>
            <a:ext cx="5084750" cy="4364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69EE38-F4C2-4D23-ADAD-9363FCA635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6401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D97C710-A0A5-4B67-A944-E0720B58B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2A6262E-4EFC-454A-8DCE-D61AB0BC6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79FA20-A014-4305-8629-AF83DC50B774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63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4748F-F4E1-4CA5-A276-575554981853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83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1B8B2-029F-484D-A0D9-4EE9C4056555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534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C465C-006D-4CD4-8B02-67D1C03A86F9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4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C465C-006D-4CD4-8B02-67D1C03A86F9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18F30-C766-4767-9D77-474A0248896B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85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2D19D-3F49-4501-A135-877A1AAF50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4E4D24-2972-4EC6-AA95-8318BE267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FDCC4-4FCF-40EB-B143-5E85CFC43D46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24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3EE33B-4F53-420D-A989-F7873DB5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004000" cy="394727"/>
          </a:xfrm>
        </p:spPr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5004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EFC15-C422-428A-A763-421A92E53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9F812A4-F9EF-451B-A5D6-600F5F80D496}"/>
              </a:ext>
            </a:extLst>
          </p:cNvPr>
          <p:cNvSpPr>
            <a:spLocks noGrp="1" noEditPoints="1"/>
          </p:cNvSpPr>
          <p:nvPr>
            <p:ph type="pic" sz="quarter" idx="16" hasCustomPrompt="1"/>
          </p:nvPr>
        </p:nvSpPr>
        <p:spPr>
          <a:xfrm>
            <a:off x="10170000" y="450000"/>
            <a:ext cx="155575" cy="247650"/>
          </a:xfrm>
          <a:custGeom>
            <a:gdLst>
              <a:gd name="T0" fmla="*/ 3592 w 8187"/>
              <a:gd name="T1" fmla="*/ 6018 h 13439"/>
              <a:gd name="T2" fmla="*/ 0 w 8187"/>
              <a:gd name="T3" fmla="*/ 2993 h 13439"/>
              <a:gd name="T4" fmla="*/ 3875 w 8187"/>
              <a:gd name="T5" fmla="*/ 0 h 13439"/>
              <a:gd name="T6" fmla="*/ 8098 w 8187"/>
              <a:gd name="T7" fmla="*/ 1922 h 13439"/>
              <a:gd name="T8" fmla="*/ 7073 w 8187"/>
              <a:gd name="T9" fmla="*/ 2678 h 13439"/>
              <a:gd name="T10" fmla="*/ 3875 w 8187"/>
              <a:gd name="T11" fmla="*/ 1166 h 13439"/>
              <a:gd name="T12" fmla="*/ 1339 w 8187"/>
              <a:gd name="T13" fmla="*/ 2946 h 13439"/>
              <a:gd name="T14" fmla="*/ 4474 w 8187"/>
              <a:gd name="T15" fmla="*/ 4931 h 13439"/>
              <a:gd name="T16" fmla="*/ 8187 w 8187"/>
              <a:gd name="T17" fmla="*/ 7816 h 13439"/>
              <a:gd name="T18" fmla="*/ 3592 w 8187"/>
              <a:gd name="T19" fmla="*/ 6018 h 13439"/>
              <a:gd name="T20" fmla="*/ 4596 w 8187"/>
              <a:gd name="T21" fmla="*/ 7421 h 13439"/>
              <a:gd name="T22" fmla="*/ 8187 w 8187"/>
              <a:gd name="T23" fmla="*/ 10445 h 13439"/>
              <a:gd name="T24" fmla="*/ 4312 w 8187"/>
              <a:gd name="T25" fmla="*/ 13439 h 13439"/>
              <a:gd name="T26" fmla="*/ 90 w 8187"/>
              <a:gd name="T27" fmla="*/ 11517 h 13439"/>
              <a:gd name="T28" fmla="*/ 1114 w 8187"/>
              <a:gd name="T29" fmla="*/ 10760 h 13439"/>
              <a:gd name="T30" fmla="*/ 4312 w 8187"/>
              <a:gd name="T31" fmla="*/ 12273 h 13439"/>
              <a:gd name="T32" fmla="*/ 6848 w 8187"/>
              <a:gd name="T33" fmla="*/ 10493 h 13439"/>
              <a:gd name="T34" fmla="*/ 3714 w 8187"/>
              <a:gd name="T35" fmla="*/ 8508 h 13439"/>
              <a:gd name="T36" fmla="*/ 0 w 8187"/>
              <a:gd name="T37" fmla="*/ 5623 h 13439"/>
              <a:gd name="T38" fmla="*/ 4596 w 8187"/>
              <a:gd name="T39" fmla="*/ 7421 h 134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87" h="13439">
                <a:moveTo>
                  <a:pt x="3592" y="6018"/>
                </a:moveTo>
                <a:cubicBezTo>
                  <a:pt x="1171" y="5623"/>
                  <a:pt x="0" y="4695"/>
                  <a:pt x="0" y="2993"/>
                </a:cubicBezTo>
                <a:cubicBezTo>
                  <a:pt x="0" y="1182"/>
                  <a:pt x="1528" y="0"/>
                  <a:pt x="3875" y="0"/>
                </a:cubicBezTo>
                <a:cubicBezTo>
                  <a:pt x="5939" y="0"/>
                  <a:pt x="7310" y="883"/>
                  <a:pt x="8098" y="1922"/>
                </a:cubicBezTo>
                <a:cubicBezTo>
                  <a:pt x="7073" y="2678"/>
                  <a:pt x="7073" y="2678"/>
                  <a:pt x="7073" y="2678"/>
                </a:cubicBezTo>
                <a:cubicBezTo>
                  <a:pt x="6616" y="2001"/>
                  <a:pt x="5656" y="1166"/>
                  <a:pt x="3875" y="1166"/>
                </a:cubicBezTo>
                <a:cubicBezTo>
                  <a:pt x="2300" y="1166"/>
                  <a:pt x="1339" y="1827"/>
                  <a:pt x="1339" y="2946"/>
                </a:cubicBezTo>
                <a:cubicBezTo>
                  <a:pt x="1339" y="4001"/>
                  <a:pt x="1938" y="4505"/>
                  <a:pt x="4474" y="4931"/>
                </a:cubicBezTo>
                <a:cubicBezTo>
                  <a:pt x="7121" y="5387"/>
                  <a:pt x="8047" y="6396"/>
                  <a:pt x="8187" y="7816"/>
                </a:cubicBezTo>
                <a:cubicBezTo>
                  <a:pt x="7349" y="6828"/>
                  <a:pt x="6073" y="6423"/>
                  <a:pt x="3592" y="6018"/>
                </a:cubicBezTo>
                <a:moveTo>
                  <a:pt x="4596" y="7421"/>
                </a:moveTo>
                <a:cubicBezTo>
                  <a:pt x="7016" y="7816"/>
                  <a:pt x="8187" y="8744"/>
                  <a:pt x="8187" y="10445"/>
                </a:cubicBezTo>
                <a:cubicBezTo>
                  <a:pt x="8187" y="12257"/>
                  <a:pt x="6659" y="13439"/>
                  <a:pt x="4312" y="13439"/>
                </a:cubicBezTo>
                <a:cubicBezTo>
                  <a:pt x="2248" y="13439"/>
                  <a:pt x="878" y="12557"/>
                  <a:pt x="90" y="11517"/>
                </a:cubicBezTo>
                <a:cubicBezTo>
                  <a:pt x="1114" y="10760"/>
                  <a:pt x="1114" y="10760"/>
                  <a:pt x="1114" y="10760"/>
                </a:cubicBezTo>
                <a:cubicBezTo>
                  <a:pt x="1571" y="11438"/>
                  <a:pt x="2532" y="12273"/>
                  <a:pt x="4312" y="12273"/>
                </a:cubicBezTo>
                <a:cubicBezTo>
                  <a:pt x="5888" y="12273"/>
                  <a:pt x="6848" y="11611"/>
                  <a:pt x="6848" y="10493"/>
                </a:cubicBezTo>
                <a:cubicBezTo>
                  <a:pt x="6848" y="9437"/>
                  <a:pt x="6250" y="8934"/>
                  <a:pt x="3714" y="8508"/>
                </a:cubicBezTo>
                <a:cubicBezTo>
                  <a:pt x="1067" y="8051"/>
                  <a:pt x="141" y="7043"/>
                  <a:pt x="0" y="5623"/>
                </a:cubicBezTo>
                <a:cubicBezTo>
                  <a:pt x="861" y="6652"/>
                  <a:pt x="2115" y="7016"/>
                  <a:pt x="4596" y="7421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/>
            </a:lvl1pPr>
          </a:lstStyle>
          <a:p>
            <a:r>
              <a:rPr lang="en-GB" dirty="1"/>
              <a:t>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74D5515-F14E-43A3-B4C3-6F9C203BF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4" y="874801"/>
            <a:ext cx="5004000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B84C1-7912-4FF4-905F-7800747F601B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8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EBAAAB9-1C97-4CE5-BF8B-BB1E1045DCB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12000" y="0"/>
            <a:ext cx="7380000" cy="6858000"/>
          </a:xfrm>
        </p:spPr>
        <p:txBody>
          <a:bodyPr/>
          <a:lstStyle/>
          <a:p>
            <a:r>
              <a:rPr lang="en-US" dirty="1"/>
              <a:t>Click icon to add chart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004000" cy="394727"/>
          </a:xfrm>
        </p:spPr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3672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8CC745B-8847-40B0-A456-ABCBAED209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BED07DE-3CEF-4688-8E0F-D5C2EFB07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4" y="874801"/>
            <a:ext cx="5004000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8447E-C2C8-4913-9372-B12757372915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66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67A2B-6F8F-48A6-A162-3FD2749F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F0784-D4AF-4D63-A603-8D56F032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B3AD5521-BC27-4A29-AC9D-5B0825BF5F1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801600" y="16416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3EFF70B4-F894-4E6B-A06D-A768C465B94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4112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4E1BAADD-573A-4DD8-8F3A-3C0BF03DE6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016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911045CB-237F-433E-BFF2-75262B4AFD6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92000" y="43272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58A549A9-155D-4E88-B537-AFC7B6D0FDB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360000" y="16416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EFCE56DF-FFDC-4B9C-999E-4A038C865EFE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3600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1CFC6CCB-0CAA-4FD1-8D3D-F7173819F7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63F1EF1-EB76-4A9D-A7F6-05EF2DDB4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12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CD3-A71F-4878-97A6-3AAB2A66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054FA-96A2-4938-B4B0-06AC7F58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6D0183-2389-456A-AA9E-13CE25C78EC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49262" y="17653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CEE54CF-6FBA-49FA-B6E1-A23C268E1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6000" y="1765300"/>
            <a:ext cx="3347261" cy="1112371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 marL="0" indent="0">
              <a:lnSpc>
                <a:spcPct val="100000"/>
              </a:lnSpc>
              <a:buNone/>
              <a:tabLst>
                <a:tab pos="216000" algn="l"/>
              </a:tabLst>
              <a:defRPr sz="2000"/>
            </a:lvl3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E41C08A-59E5-4202-A537-BEDA3E9A53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261" y="4428000"/>
            <a:ext cx="5004000" cy="170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EB11991-F3D8-478B-B274-2D3DB98C602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096001" y="17653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42B94F0-BFE5-4C84-B012-FB4F3F6981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52739" y="1765300"/>
            <a:ext cx="3347261" cy="1112371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 marL="0" indent="0">
              <a:lnSpc>
                <a:spcPct val="100000"/>
              </a:lnSpc>
              <a:buNone/>
              <a:tabLst>
                <a:tab pos="216000" algn="l"/>
              </a:tabLst>
              <a:defRPr sz="2000"/>
            </a:lvl3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5647B16-4D88-4597-A348-65B6211897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4427999"/>
            <a:ext cx="5004000" cy="1701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3B50FEB-8122-4690-AE49-3573CEE4D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8C7EA3C-78E3-4374-8445-41D4D1E2D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6410AA-00BD-4ABA-99F6-8D6D774F42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06000" y="3204000"/>
            <a:ext cx="3347261" cy="62865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89A3393-A2D0-4995-B757-9B2DE7D6E2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52739" y="3204000"/>
            <a:ext cx="3347261" cy="62865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39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F88B-8D52-482D-BF81-189C8552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9F576-DBE4-4558-84E8-AEB1A240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AAECA-AEAF-4004-93AA-0C938CD6D0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1891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6D43D8-BE6E-4E29-BBDF-D81138C2FE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1698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17366548-1F6D-484A-A759-D06BB4F0D8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1505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64063A26-F895-4883-8DFF-24D69749AA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1312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D325A9-8B40-40D2-BEF0-167F6DB93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7E2AF08-1A67-4CB9-8E0A-D1D5E2A429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F6D0F-6743-4DC5-B0C8-CCBF324E092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07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A07D-9301-491E-8623-B7B180EC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B5D14-1CB2-406C-8D02-2A0EE961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2305D9-5707-4D8B-AFD3-912E7B460B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99B4EC-0D9D-4169-8208-222381382C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7373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427CA06-443D-435C-8140-FA6FC3065B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5484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FC47942-411E-45EF-8CBB-FA05B39F0A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3595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FBE7E2C-2D27-4F6C-8F77-9B8142C61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61706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056FF18-3D80-4275-8AFC-3415B73362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9817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AE6CE3E-983D-46A8-B36E-AF39D8FC37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7928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BB9B619-3FE2-419C-8C88-BBF20AC17B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6038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947D52B-8936-4689-A163-BC2C604511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74148" y="1766393"/>
            <a:ext cx="1517851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1E69882D-291E-4333-A6DE-1ECE226AFECA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571472" y="3182400"/>
            <a:ext cx="1242000" cy="12420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9D5CDF1-FB6A-45C6-BCE9-04396285418A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393350" y="3182400"/>
            <a:ext cx="1242000" cy="12420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DEDE4091-3F99-4980-A396-1F8F2A770E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C6844EA-B8E0-48B6-8B2E-177B4A05F50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pic>
        <p:nvPicPr>
          <p:cNvPr id="6" name="Ink 5">
            <a:extLst>
              <a:ext uri="{FF2B5EF4-FFF2-40B4-BE49-F238E27FC236}">
                <a16:creationId xmlns:a16="http://schemas.microsoft.com/office/drawing/2014/main" id="{60516AC6-FFB1-490E-9E30-65BC90CFA8C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743241" y="3705755"/>
            <a:ext cx="18000" cy="18000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279589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B9D-566C-4BF1-A35B-A011B11D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2386D-DD4E-4CAE-8BCD-D00DBDAD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DB89648-86B0-4B76-8DD3-0C599B335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B77FED6-9369-4A2E-B65C-1BEBBCC7E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756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18F30-C766-4767-9D77-474A0248896B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062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Cor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B9D-566C-4BF1-A35B-A011B11D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2386D-DD4E-4CAE-8BCD-D00DBDAD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DB89648-86B0-4B76-8DD3-0C599B335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B77FED6-9369-4A2E-B65C-1BEBBCC7E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E9E85-32B5-4EFD-8AB9-3A3C955531F8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412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C5CCC-3EC7-4614-8E66-66AAEC56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DB9E97A-9610-4657-8FF5-994CC317E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016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2D19D-3F49-4501-A135-877A1AAF50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4E4D24-2972-4EC6-AA95-8318BE267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FDCC4-4FCF-40EB-B143-5E85CFC43D46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15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3EE33B-4F53-420D-A989-F7873DB5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004000" cy="394727"/>
          </a:xfrm>
        </p:spPr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5004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EFC15-C422-428A-A763-421A92E53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9F812A4-F9EF-451B-A5D6-600F5F80D496}"/>
              </a:ext>
            </a:extLst>
          </p:cNvPr>
          <p:cNvSpPr>
            <a:spLocks noGrp="1" noEditPoints="1"/>
          </p:cNvSpPr>
          <p:nvPr>
            <p:ph type="pic" sz="quarter" idx="16" hasCustomPrompt="1"/>
          </p:nvPr>
        </p:nvSpPr>
        <p:spPr>
          <a:xfrm>
            <a:off x="10170000" y="450000"/>
            <a:ext cx="155575" cy="247650"/>
          </a:xfrm>
          <a:custGeom>
            <a:gdLst>
              <a:gd name="T0" fmla="*/ 3592 w 8187"/>
              <a:gd name="T1" fmla="*/ 6018 h 13439"/>
              <a:gd name="T2" fmla="*/ 0 w 8187"/>
              <a:gd name="T3" fmla="*/ 2993 h 13439"/>
              <a:gd name="T4" fmla="*/ 3875 w 8187"/>
              <a:gd name="T5" fmla="*/ 0 h 13439"/>
              <a:gd name="T6" fmla="*/ 8098 w 8187"/>
              <a:gd name="T7" fmla="*/ 1922 h 13439"/>
              <a:gd name="T8" fmla="*/ 7073 w 8187"/>
              <a:gd name="T9" fmla="*/ 2678 h 13439"/>
              <a:gd name="T10" fmla="*/ 3875 w 8187"/>
              <a:gd name="T11" fmla="*/ 1166 h 13439"/>
              <a:gd name="T12" fmla="*/ 1339 w 8187"/>
              <a:gd name="T13" fmla="*/ 2946 h 13439"/>
              <a:gd name="T14" fmla="*/ 4474 w 8187"/>
              <a:gd name="T15" fmla="*/ 4931 h 13439"/>
              <a:gd name="T16" fmla="*/ 8187 w 8187"/>
              <a:gd name="T17" fmla="*/ 7816 h 13439"/>
              <a:gd name="T18" fmla="*/ 3592 w 8187"/>
              <a:gd name="T19" fmla="*/ 6018 h 13439"/>
              <a:gd name="T20" fmla="*/ 4596 w 8187"/>
              <a:gd name="T21" fmla="*/ 7421 h 13439"/>
              <a:gd name="T22" fmla="*/ 8187 w 8187"/>
              <a:gd name="T23" fmla="*/ 10445 h 13439"/>
              <a:gd name="T24" fmla="*/ 4312 w 8187"/>
              <a:gd name="T25" fmla="*/ 13439 h 13439"/>
              <a:gd name="T26" fmla="*/ 90 w 8187"/>
              <a:gd name="T27" fmla="*/ 11517 h 13439"/>
              <a:gd name="T28" fmla="*/ 1114 w 8187"/>
              <a:gd name="T29" fmla="*/ 10760 h 13439"/>
              <a:gd name="T30" fmla="*/ 4312 w 8187"/>
              <a:gd name="T31" fmla="*/ 12273 h 13439"/>
              <a:gd name="T32" fmla="*/ 6848 w 8187"/>
              <a:gd name="T33" fmla="*/ 10493 h 13439"/>
              <a:gd name="T34" fmla="*/ 3714 w 8187"/>
              <a:gd name="T35" fmla="*/ 8508 h 13439"/>
              <a:gd name="T36" fmla="*/ 0 w 8187"/>
              <a:gd name="T37" fmla="*/ 5623 h 13439"/>
              <a:gd name="T38" fmla="*/ 4596 w 8187"/>
              <a:gd name="T39" fmla="*/ 7421 h 134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87" h="13439">
                <a:moveTo>
                  <a:pt x="3592" y="6018"/>
                </a:moveTo>
                <a:cubicBezTo>
                  <a:pt x="1171" y="5623"/>
                  <a:pt x="0" y="4695"/>
                  <a:pt x="0" y="2993"/>
                </a:cubicBezTo>
                <a:cubicBezTo>
                  <a:pt x="0" y="1182"/>
                  <a:pt x="1528" y="0"/>
                  <a:pt x="3875" y="0"/>
                </a:cubicBezTo>
                <a:cubicBezTo>
                  <a:pt x="5939" y="0"/>
                  <a:pt x="7310" y="883"/>
                  <a:pt x="8098" y="1922"/>
                </a:cubicBezTo>
                <a:cubicBezTo>
                  <a:pt x="7073" y="2678"/>
                  <a:pt x="7073" y="2678"/>
                  <a:pt x="7073" y="2678"/>
                </a:cubicBezTo>
                <a:cubicBezTo>
                  <a:pt x="6616" y="2001"/>
                  <a:pt x="5656" y="1166"/>
                  <a:pt x="3875" y="1166"/>
                </a:cubicBezTo>
                <a:cubicBezTo>
                  <a:pt x="2300" y="1166"/>
                  <a:pt x="1339" y="1827"/>
                  <a:pt x="1339" y="2946"/>
                </a:cubicBezTo>
                <a:cubicBezTo>
                  <a:pt x="1339" y="4001"/>
                  <a:pt x="1938" y="4505"/>
                  <a:pt x="4474" y="4931"/>
                </a:cubicBezTo>
                <a:cubicBezTo>
                  <a:pt x="7121" y="5387"/>
                  <a:pt x="8047" y="6396"/>
                  <a:pt x="8187" y="7816"/>
                </a:cubicBezTo>
                <a:cubicBezTo>
                  <a:pt x="7349" y="6828"/>
                  <a:pt x="6073" y="6423"/>
                  <a:pt x="3592" y="6018"/>
                </a:cubicBezTo>
                <a:moveTo>
                  <a:pt x="4596" y="7421"/>
                </a:moveTo>
                <a:cubicBezTo>
                  <a:pt x="7016" y="7816"/>
                  <a:pt x="8187" y="8744"/>
                  <a:pt x="8187" y="10445"/>
                </a:cubicBezTo>
                <a:cubicBezTo>
                  <a:pt x="8187" y="12257"/>
                  <a:pt x="6659" y="13439"/>
                  <a:pt x="4312" y="13439"/>
                </a:cubicBezTo>
                <a:cubicBezTo>
                  <a:pt x="2248" y="13439"/>
                  <a:pt x="878" y="12557"/>
                  <a:pt x="90" y="11517"/>
                </a:cubicBezTo>
                <a:cubicBezTo>
                  <a:pt x="1114" y="10760"/>
                  <a:pt x="1114" y="10760"/>
                  <a:pt x="1114" y="10760"/>
                </a:cubicBezTo>
                <a:cubicBezTo>
                  <a:pt x="1571" y="11438"/>
                  <a:pt x="2532" y="12273"/>
                  <a:pt x="4312" y="12273"/>
                </a:cubicBezTo>
                <a:cubicBezTo>
                  <a:pt x="5888" y="12273"/>
                  <a:pt x="6848" y="11611"/>
                  <a:pt x="6848" y="10493"/>
                </a:cubicBezTo>
                <a:cubicBezTo>
                  <a:pt x="6848" y="9437"/>
                  <a:pt x="6250" y="8934"/>
                  <a:pt x="3714" y="8508"/>
                </a:cubicBezTo>
                <a:cubicBezTo>
                  <a:pt x="1067" y="8051"/>
                  <a:pt x="141" y="7043"/>
                  <a:pt x="0" y="5623"/>
                </a:cubicBezTo>
                <a:cubicBezTo>
                  <a:pt x="861" y="6652"/>
                  <a:pt x="2115" y="7016"/>
                  <a:pt x="4596" y="7421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/>
            </a:lvl1pPr>
          </a:lstStyle>
          <a:p>
            <a:r>
              <a:rPr lang="en-GB" dirty="1"/>
              <a:t>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74D5515-F14E-43A3-B4C3-6F9C203BF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4" y="874801"/>
            <a:ext cx="5004000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B84C1-7912-4FF4-905F-7800747F601B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3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EBAAAB9-1C97-4CE5-BF8B-BB1E1045DCB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12000" y="0"/>
            <a:ext cx="7380000" cy="6858000"/>
          </a:xfrm>
        </p:spPr>
        <p:txBody>
          <a:bodyPr/>
          <a:lstStyle/>
          <a:p>
            <a:r>
              <a:rPr lang="en-US" dirty="1"/>
              <a:t>Click icon to add chart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004000" cy="394727"/>
          </a:xfrm>
        </p:spPr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3672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8CC745B-8847-40B0-A456-ABCBAED209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BED07DE-3CEF-4688-8E0F-D5C2EFB07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4" y="874801"/>
            <a:ext cx="5004000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8447E-C2C8-4913-9372-B12757372915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992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67A2B-6F8F-48A6-A162-3FD2749F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F0784-D4AF-4D63-A603-8D56F032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B3AD5521-BC27-4A29-AC9D-5B0825BF5F1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801600" y="16416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3EFF70B4-F894-4E6B-A06D-A768C465B94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4112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4E1BAADD-573A-4DD8-8F3A-3C0BF03DE6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016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911045CB-237F-433E-BFF2-75262B4AFD6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92000" y="43272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58A549A9-155D-4E88-B537-AFC7B6D0FDB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360000" y="16416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EFCE56DF-FFDC-4B9C-999E-4A038C865EFE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3600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1CFC6CCB-0CAA-4FD1-8D3D-F7173819F7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63F1EF1-EB76-4A9D-A7F6-05EF2DDB4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25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CD3-A71F-4878-97A6-3AAB2A66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054FA-96A2-4938-B4B0-06AC7F58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6D0183-2389-456A-AA9E-13CE25C78EC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49262" y="17653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CEE54CF-6FBA-49FA-B6E1-A23C268E1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6000" y="1765300"/>
            <a:ext cx="3347261" cy="1112371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 marL="0" indent="0">
              <a:lnSpc>
                <a:spcPct val="100000"/>
              </a:lnSpc>
              <a:buNone/>
              <a:tabLst>
                <a:tab pos="216000" algn="l"/>
              </a:tabLst>
              <a:defRPr sz="2000"/>
            </a:lvl3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E41C08A-59E5-4202-A537-BEDA3E9A53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261" y="4428000"/>
            <a:ext cx="5004000" cy="170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EB11991-F3D8-478B-B274-2D3DB98C602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096001" y="17653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42B94F0-BFE5-4C84-B012-FB4F3F6981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52739" y="1765300"/>
            <a:ext cx="3347261" cy="1112371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 marL="0" indent="0">
              <a:lnSpc>
                <a:spcPct val="100000"/>
              </a:lnSpc>
              <a:buNone/>
              <a:tabLst>
                <a:tab pos="216000" algn="l"/>
              </a:tabLst>
              <a:defRPr sz="2000"/>
            </a:lvl3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5647B16-4D88-4597-A348-65B6211897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4427999"/>
            <a:ext cx="5004000" cy="1701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3B50FEB-8122-4690-AE49-3573CEE4D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8C7EA3C-78E3-4374-8445-41D4D1E2D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6410AA-00BD-4ABA-99F6-8D6D774F42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06000" y="3204000"/>
            <a:ext cx="3347261" cy="62865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89A3393-A2D0-4995-B757-9B2DE7D6E2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52739" y="3204000"/>
            <a:ext cx="3347261" cy="62865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6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F88B-8D52-482D-BF81-189C8552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9F576-DBE4-4558-84E8-AEB1A240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AAECA-AEAF-4004-93AA-0C938CD6D0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1891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6D43D8-BE6E-4E29-BBDF-D81138C2FE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1698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17366548-1F6D-484A-A759-D06BB4F0D8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1505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64063A26-F895-4883-8DFF-24D69749AA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1312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D325A9-8B40-40D2-BEF0-167F6DB93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7E2AF08-1A67-4CB9-8E0A-D1D5E2A429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AF6D0F-6743-4DC5-B0C8-CCBF324E092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437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er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57BB948B-71E2-4478-9076-660F5108B04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65988" y="-94268"/>
            <a:ext cx="12348476" cy="7050693"/>
          </a:xfrm>
        </p:spPr>
        <p:txBody>
          <a:bodyPr/>
          <a:lstStyle/>
          <a:p>
            <a:r>
              <a:rPr lang="en-US" dirty="1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062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A07D-9301-491E-8623-B7B180EC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B5D14-1CB2-406C-8D02-2A0EE961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2305D9-5707-4D8B-AFD3-912E7B460B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99B4EC-0D9D-4169-8208-222381382C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7373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427CA06-443D-435C-8140-FA6FC3065B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5484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FC47942-411E-45EF-8CBB-FA05B39F0A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3595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FBE7E2C-2D27-4F6C-8F77-9B8142C61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61706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056FF18-3D80-4275-8AFC-3415B73362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9817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AE6CE3E-983D-46A8-B36E-AF39D8FC37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7928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BB9B619-3FE2-419C-8C88-BBF20AC17B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6038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947D52B-8936-4689-A163-BC2C604511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74148" y="1766393"/>
            <a:ext cx="1517851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1E69882D-291E-4333-A6DE-1ECE226AFECA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571472" y="3182400"/>
            <a:ext cx="1242000" cy="12420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9D5CDF1-FB6A-45C6-BCE9-04396285418A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393350" y="3182400"/>
            <a:ext cx="1242000" cy="12420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DEDE4091-3F99-4980-A396-1F8F2A770E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C6844EA-B8E0-48B6-8B2E-177B4A05F50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pic>
        <p:nvPicPr>
          <p:cNvPr id="6" name="Ink 5">
            <a:extLst>
              <a:ext uri="{FF2B5EF4-FFF2-40B4-BE49-F238E27FC236}">
                <a16:creationId xmlns:a16="http://schemas.microsoft.com/office/drawing/2014/main" id="{60516AC6-FFB1-490E-9E30-65BC90CFA8C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743241" y="3705755"/>
            <a:ext cx="18000" cy="18000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1000404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B9D-566C-4BF1-A35B-A011B11D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2386D-DD4E-4CAE-8BCD-D00DBDAD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DB89648-86B0-4B76-8DD3-0C599B335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B77FED6-9369-4A2E-B65C-1BEBBCC7E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18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Cor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B9D-566C-4BF1-A35B-A011B11D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2386D-DD4E-4CAE-8BCD-D00DBDAD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DB89648-86B0-4B76-8DD3-0C599B335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B77FED6-9369-4A2E-B65C-1BEBBCC7E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E9E85-32B5-4EFD-8AB9-3A3C955531F8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577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C5CCC-3EC7-4614-8E66-66AAEC56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DB9E97A-9610-4657-8FF5-994CC317E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39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r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2" y="979200"/>
            <a:ext cx="9302748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2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82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harco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2" y="979200"/>
            <a:ext cx="9664698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2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37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2" y="979200"/>
            <a:ext cx="9874248" cy="496799"/>
          </a:xfrm>
        </p:spPr>
        <p:txBody>
          <a:bodyPr anchor="t"/>
          <a:lstStyle>
            <a:lvl1pPr algn="l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2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43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8217287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1509620"/>
            <a:ext cx="5791329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64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prin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8217287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1509620"/>
            <a:ext cx="5791329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930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8112123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2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44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532800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F43F5-96FB-4EE2-9EC0-243D328348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0400" y="1765300"/>
            <a:ext cx="532800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C5D500-0D33-4851-B089-E11A6D2379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bg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9C79FE-5BB3-40D5-8DD8-48F94531A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44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2" y="979200"/>
            <a:ext cx="6216648" cy="496799"/>
          </a:xfrm>
        </p:spPr>
        <p:txBody>
          <a:bodyPr anchor="t"/>
          <a:lstStyle>
            <a:lvl1pPr algn="l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2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1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2" y="979200"/>
            <a:ext cx="8540748" cy="496799"/>
          </a:xfrm>
        </p:spPr>
        <p:txBody>
          <a:bodyPr anchor="t"/>
          <a:lstStyle>
            <a:lvl1pPr algn="l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2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9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2" y="979200"/>
            <a:ext cx="4716000" cy="496799"/>
          </a:xfrm>
        </p:spPr>
        <p:txBody>
          <a:bodyPr anchor="t"/>
          <a:lstStyle>
            <a:lvl1pPr algn="l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2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9CE91-91E6-469F-9566-2B595A9005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598400" y="453600"/>
            <a:ext cx="1143002" cy="326137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83814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6 for prin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2" y="979200"/>
            <a:ext cx="4716000" cy="496799"/>
          </a:xfrm>
        </p:spPr>
        <p:txBody>
          <a:bodyPr anchor="t"/>
          <a:lstStyle>
            <a:lvl1pPr algn="l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2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40C861-F7AB-47A8-816E-38657F678C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598400" y="452437"/>
            <a:ext cx="1143002" cy="326137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405937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4716000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05604-2082-42C2-9166-A967508195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598400" y="453600"/>
            <a:ext cx="1143002" cy="326137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288738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8 for prin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4716000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F54C6-2E2E-4815-B237-402315EF9F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598400" y="453600"/>
            <a:ext cx="1143002" cy="326137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79560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4716000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5E8B2-CFE1-44AA-B5EF-C578DC3673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598400" y="453600"/>
            <a:ext cx="1143002" cy="326137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44646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4716000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4ECBB-89E1-4E3E-A4E5-4A894BA34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2153" y="0"/>
            <a:ext cx="6809848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DCBC565-58DF-4A7D-982F-F746B90E73A3}"/>
              </a:ext>
            </a:extLst>
          </p:cNvPr>
          <p:cNvSpPr>
            <a:spLocks noGrp="1" noEditPoints="1"/>
          </p:cNvSpPr>
          <p:nvPr>
            <p:ph type="pic" sz="quarter" idx="12" hasCustomPrompt="1"/>
          </p:nvPr>
        </p:nvSpPr>
        <p:spPr>
          <a:xfrm>
            <a:off x="10598148" y="452438"/>
            <a:ext cx="1144588" cy="327025"/>
          </a:xfrm>
          <a:custGeom>
            <a:gdLst>
              <a:gd name="T0" fmla="*/ 3713 w 17320"/>
              <a:gd name="T1" fmla="*/ 2139 h 4927"/>
              <a:gd name="T2" fmla="*/ 5539 w 17320"/>
              <a:gd name="T3" fmla="*/ 0 h 4927"/>
              <a:gd name="T4" fmla="*/ 4574 w 17320"/>
              <a:gd name="T5" fmla="*/ 2139 h 4927"/>
              <a:gd name="T6" fmla="*/ 5832 w 17320"/>
              <a:gd name="T7" fmla="*/ 1022 h 4927"/>
              <a:gd name="T8" fmla="*/ 6717 w 17320"/>
              <a:gd name="T9" fmla="*/ 345 h 4927"/>
              <a:gd name="T10" fmla="*/ 7490 w 17320"/>
              <a:gd name="T11" fmla="*/ 805 h 4927"/>
              <a:gd name="T12" fmla="*/ 8892 w 17320"/>
              <a:gd name="T13" fmla="*/ 0 h 4927"/>
              <a:gd name="T14" fmla="*/ 7927 w 17320"/>
              <a:gd name="T15" fmla="*/ 2139 h 4927"/>
              <a:gd name="T16" fmla="*/ 9185 w 17320"/>
              <a:gd name="T17" fmla="*/ 1022 h 4927"/>
              <a:gd name="T18" fmla="*/ 10070 w 17320"/>
              <a:gd name="T19" fmla="*/ 345 h 4927"/>
              <a:gd name="T20" fmla="*/ 10843 w 17320"/>
              <a:gd name="T21" fmla="*/ 805 h 4927"/>
              <a:gd name="T22" fmla="*/ 11160 w 17320"/>
              <a:gd name="T23" fmla="*/ 1094 h 4927"/>
              <a:gd name="T24" fmla="*/ 12177 w 17320"/>
              <a:gd name="T25" fmla="*/ 345 h 4927"/>
              <a:gd name="T26" fmla="*/ 14545 w 17320"/>
              <a:gd name="T27" fmla="*/ 0 h 4927"/>
              <a:gd name="T28" fmla="*/ 13531 w 17320"/>
              <a:gd name="T29" fmla="*/ 2139 h 4927"/>
              <a:gd name="T30" fmla="*/ 14865 w 17320"/>
              <a:gd name="T31" fmla="*/ 942 h 4927"/>
              <a:gd name="T32" fmla="*/ 14545 w 17320"/>
              <a:gd name="T33" fmla="*/ 0 h 4927"/>
              <a:gd name="T34" fmla="*/ 16427 w 17320"/>
              <a:gd name="T35" fmla="*/ 2187 h 4927"/>
              <a:gd name="T36" fmla="*/ 16435 w 17320"/>
              <a:gd name="T37" fmla="*/ 333 h 4927"/>
              <a:gd name="T38" fmla="*/ 15614 w 17320"/>
              <a:gd name="T39" fmla="*/ 613 h 4927"/>
              <a:gd name="T40" fmla="*/ 2562 w 17320"/>
              <a:gd name="T41" fmla="*/ 894 h 4927"/>
              <a:gd name="T42" fmla="*/ 3295 w 17320"/>
              <a:gd name="T43" fmla="*/ 321 h 4927"/>
              <a:gd name="T44" fmla="*/ 2931 w 17320"/>
              <a:gd name="T45" fmla="*/ 1558 h 4927"/>
              <a:gd name="T46" fmla="*/ 2446 w 17320"/>
              <a:gd name="T47" fmla="*/ 2187 h 4927"/>
              <a:gd name="T48" fmla="*/ 4113 w 17320"/>
              <a:gd name="T49" fmla="*/ 4879 h 4927"/>
              <a:gd name="T50" fmla="*/ 6797 w 17320"/>
              <a:gd name="T51" fmla="*/ 2740 h 4927"/>
              <a:gd name="T52" fmla="*/ 4975 w 17320"/>
              <a:gd name="T53" fmla="*/ 2788 h 4927"/>
              <a:gd name="T54" fmla="*/ 4975 w 17320"/>
              <a:gd name="T55" fmla="*/ 3701 h 4927"/>
              <a:gd name="T56" fmla="*/ 6232 w 17320"/>
              <a:gd name="T57" fmla="*/ 4879 h 4927"/>
              <a:gd name="T58" fmla="*/ 7090 w 17320"/>
              <a:gd name="T59" fmla="*/ 4879 h 4927"/>
              <a:gd name="T60" fmla="*/ 10150 w 17320"/>
              <a:gd name="T61" fmla="*/ 2740 h 4927"/>
              <a:gd name="T62" fmla="*/ 8328 w 17320"/>
              <a:gd name="T63" fmla="*/ 2788 h 4927"/>
              <a:gd name="T64" fmla="*/ 8328 w 17320"/>
              <a:gd name="T65" fmla="*/ 3701 h 4927"/>
              <a:gd name="T66" fmla="*/ 9585 w 17320"/>
              <a:gd name="T67" fmla="*/ 4879 h 4927"/>
              <a:gd name="T68" fmla="*/ 10443 w 17320"/>
              <a:gd name="T69" fmla="*/ 4879 h 4927"/>
              <a:gd name="T70" fmla="*/ 13191 w 17320"/>
              <a:gd name="T71" fmla="*/ 3833 h 4927"/>
              <a:gd name="T72" fmla="*/ 13191 w 17320"/>
              <a:gd name="T73" fmla="*/ 3833 h 4927"/>
              <a:gd name="T74" fmla="*/ 12177 w 17320"/>
              <a:gd name="T75" fmla="*/ 4586 h 4927"/>
              <a:gd name="T76" fmla="*/ 13932 w 17320"/>
              <a:gd name="T77" fmla="*/ 2788 h 4927"/>
              <a:gd name="T78" fmla="*/ 13932 w 17320"/>
              <a:gd name="T79" fmla="*/ 3697 h 4927"/>
              <a:gd name="T80" fmla="*/ 15266 w 17320"/>
              <a:gd name="T81" fmla="*/ 4879 h 4927"/>
              <a:gd name="T82" fmla="*/ 16015 w 17320"/>
              <a:gd name="T83" fmla="*/ 3336 h 4927"/>
              <a:gd name="T84" fmla="*/ 16435 w 17320"/>
              <a:gd name="T85" fmla="*/ 2740 h 4927"/>
              <a:gd name="T86" fmla="*/ 16419 w 17320"/>
              <a:gd name="T87" fmla="*/ 4590 h 4927"/>
              <a:gd name="T88" fmla="*/ 17320 w 17320"/>
              <a:gd name="T89" fmla="*/ 4278 h 4927"/>
              <a:gd name="T90" fmla="*/ 2454 w 17320"/>
              <a:gd name="T91" fmla="*/ 3072 h 4927"/>
              <a:gd name="T92" fmla="*/ 1633 w 17320"/>
              <a:gd name="T93" fmla="*/ 3352 h 4927"/>
              <a:gd name="T94" fmla="*/ 1761 w 17320"/>
              <a:gd name="T95" fmla="*/ 4302 h 4927"/>
              <a:gd name="T96" fmla="*/ 2562 w 17320"/>
              <a:gd name="T97" fmla="*/ 3633 h 4927"/>
              <a:gd name="T98" fmla="*/ 624 w 17320"/>
              <a:gd name="T99" fmla="*/ 1718 h 4927"/>
              <a:gd name="T100" fmla="*/ 624 w 17320"/>
              <a:gd name="T101" fmla="*/ 2649 h 4927"/>
              <a:gd name="T102" fmla="*/ 1567 w 17320"/>
              <a:gd name="T103" fmla="*/ 2649 h 49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320" h="4927">
                <a:moveTo>
                  <a:pt x="3713" y="48"/>
                </a:moveTo>
                <a:cubicBezTo>
                  <a:pt x="4113" y="48"/>
                  <a:pt x="4113" y="48"/>
                  <a:pt x="4113" y="48"/>
                </a:cubicBezTo>
                <a:cubicBezTo>
                  <a:pt x="4113" y="2139"/>
                  <a:pt x="4113" y="2139"/>
                  <a:pt x="4113" y="2139"/>
                </a:cubicBezTo>
                <a:cubicBezTo>
                  <a:pt x="3713" y="2139"/>
                  <a:pt x="3713" y="2139"/>
                  <a:pt x="3713" y="2139"/>
                </a:cubicBezTo>
                <a:lnTo>
                  <a:pt x="3713" y="48"/>
                </a:lnTo>
                <a:close/>
                <a:moveTo>
                  <a:pt x="6797" y="0"/>
                </a:moveTo>
                <a:cubicBezTo>
                  <a:pt x="6553" y="0"/>
                  <a:pt x="6292" y="96"/>
                  <a:pt x="6128" y="353"/>
                </a:cubicBezTo>
                <a:cubicBezTo>
                  <a:pt x="6028" y="128"/>
                  <a:pt x="5832" y="0"/>
                  <a:pt x="5539" y="0"/>
                </a:cubicBezTo>
                <a:cubicBezTo>
                  <a:pt x="5315" y="0"/>
                  <a:pt x="5123" y="92"/>
                  <a:pt x="4975" y="288"/>
                </a:cubicBezTo>
                <a:cubicBezTo>
                  <a:pt x="4975" y="48"/>
                  <a:pt x="4975" y="48"/>
                  <a:pt x="4975" y="48"/>
                </a:cubicBezTo>
                <a:cubicBezTo>
                  <a:pt x="4574" y="48"/>
                  <a:pt x="4574" y="48"/>
                  <a:pt x="4574" y="48"/>
                </a:cubicBezTo>
                <a:cubicBezTo>
                  <a:pt x="4574" y="2139"/>
                  <a:pt x="4574" y="2139"/>
                  <a:pt x="4574" y="2139"/>
                </a:cubicBezTo>
                <a:cubicBezTo>
                  <a:pt x="4975" y="2139"/>
                  <a:pt x="4975" y="2139"/>
                  <a:pt x="4975" y="2139"/>
                </a:cubicBezTo>
                <a:cubicBezTo>
                  <a:pt x="4975" y="962"/>
                  <a:pt x="4975" y="962"/>
                  <a:pt x="4975" y="962"/>
                </a:cubicBezTo>
                <a:cubicBezTo>
                  <a:pt x="4975" y="597"/>
                  <a:pt x="5179" y="345"/>
                  <a:pt x="5459" y="345"/>
                </a:cubicBezTo>
                <a:cubicBezTo>
                  <a:pt x="5780" y="345"/>
                  <a:pt x="5832" y="585"/>
                  <a:pt x="5832" y="1022"/>
                </a:cubicBezTo>
                <a:cubicBezTo>
                  <a:pt x="5832" y="2139"/>
                  <a:pt x="5832" y="2139"/>
                  <a:pt x="5832" y="2139"/>
                </a:cubicBezTo>
                <a:cubicBezTo>
                  <a:pt x="6232" y="2139"/>
                  <a:pt x="6232" y="2139"/>
                  <a:pt x="6232" y="2139"/>
                </a:cubicBezTo>
                <a:cubicBezTo>
                  <a:pt x="6232" y="962"/>
                  <a:pt x="6232" y="962"/>
                  <a:pt x="6232" y="962"/>
                </a:cubicBezTo>
                <a:cubicBezTo>
                  <a:pt x="6232" y="597"/>
                  <a:pt x="6437" y="345"/>
                  <a:pt x="6717" y="345"/>
                </a:cubicBezTo>
                <a:cubicBezTo>
                  <a:pt x="7038" y="345"/>
                  <a:pt x="7090" y="585"/>
                  <a:pt x="7090" y="1022"/>
                </a:cubicBezTo>
                <a:cubicBezTo>
                  <a:pt x="7090" y="2139"/>
                  <a:pt x="7090" y="2139"/>
                  <a:pt x="7090" y="2139"/>
                </a:cubicBezTo>
                <a:cubicBezTo>
                  <a:pt x="7490" y="2139"/>
                  <a:pt x="7490" y="2139"/>
                  <a:pt x="7490" y="2139"/>
                </a:cubicBezTo>
                <a:cubicBezTo>
                  <a:pt x="7490" y="805"/>
                  <a:pt x="7490" y="805"/>
                  <a:pt x="7490" y="805"/>
                </a:cubicBezTo>
                <a:cubicBezTo>
                  <a:pt x="7490" y="305"/>
                  <a:pt x="7266" y="0"/>
                  <a:pt x="6797" y="0"/>
                </a:cubicBezTo>
                <a:moveTo>
                  <a:pt x="10150" y="0"/>
                </a:moveTo>
                <a:cubicBezTo>
                  <a:pt x="9906" y="0"/>
                  <a:pt x="9645" y="96"/>
                  <a:pt x="9481" y="353"/>
                </a:cubicBezTo>
                <a:cubicBezTo>
                  <a:pt x="9381" y="128"/>
                  <a:pt x="9185" y="0"/>
                  <a:pt x="8892" y="0"/>
                </a:cubicBezTo>
                <a:cubicBezTo>
                  <a:pt x="8668" y="0"/>
                  <a:pt x="8476" y="92"/>
                  <a:pt x="8328" y="288"/>
                </a:cubicBezTo>
                <a:cubicBezTo>
                  <a:pt x="8328" y="48"/>
                  <a:pt x="8328" y="48"/>
                  <a:pt x="8328" y="48"/>
                </a:cubicBezTo>
                <a:cubicBezTo>
                  <a:pt x="7927" y="48"/>
                  <a:pt x="7927" y="48"/>
                  <a:pt x="7927" y="48"/>
                </a:cubicBezTo>
                <a:cubicBezTo>
                  <a:pt x="7927" y="2139"/>
                  <a:pt x="7927" y="2139"/>
                  <a:pt x="7927" y="2139"/>
                </a:cubicBezTo>
                <a:cubicBezTo>
                  <a:pt x="8328" y="2139"/>
                  <a:pt x="8328" y="2139"/>
                  <a:pt x="8328" y="2139"/>
                </a:cubicBezTo>
                <a:cubicBezTo>
                  <a:pt x="8328" y="962"/>
                  <a:pt x="8328" y="962"/>
                  <a:pt x="8328" y="962"/>
                </a:cubicBezTo>
                <a:cubicBezTo>
                  <a:pt x="8328" y="597"/>
                  <a:pt x="8532" y="345"/>
                  <a:pt x="8812" y="345"/>
                </a:cubicBezTo>
                <a:cubicBezTo>
                  <a:pt x="9133" y="345"/>
                  <a:pt x="9185" y="585"/>
                  <a:pt x="9185" y="1022"/>
                </a:cubicBezTo>
                <a:cubicBezTo>
                  <a:pt x="9185" y="2139"/>
                  <a:pt x="9185" y="2139"/>
                  <a:pt x="9185" y="2139"/>
                </a:cubicBezTo>
                <a:cubicBezTo>
                  <a:pt x="9585" y="2139"/>
                  <a:pt x="9585" y="2139"/>
                  <a:pt x="9585" y="2139"/>
                </a:cubicBezTo>
                <a:cubicBezTo>
                  <a:pt x="9585" y="962"/>
                  <a:pt x="9585" y="962"/>
                  <a:pt x="9585" y="962"/>
                </a:cubicBezTo>
                <a:cubicBezTo>
                  <a:pt x="9585" y="597"/>
                  <a:pt x="9790" y="345"/>
                  <a:pt x="10070" y="345"/>
                </a:cubicBezTo>
                <a:cubicBezTo>
                  <a:pt x="10391" y="345"/>
                  <a:pt x="10443" y="585"/>
                  <a:pt x="10443" y="1022"/>
                </a:cubicBezTo>
                <a:cubicBezTo>
                  <a:pt x="10443" y="2139"/>
                  <a:pt x="10443" y="2139"/>
                  <a:pt x="10443" y="2139"/>
                </a:cubicBezTo>
                <a:cubicBezTo>
                  <a:pt x="10843" y="2139"/>
                  <a:pt x="10843" y="2139"/>
                  <a:pt x="10843" y="2139"/>
                </a:cubicBezTo>
                <a:cubicBezTo>
                  <a:pt x="10843" y="805"/>
                  <a:pt x="10843" y="805"/>
                  <a:pt x="10843" y="805"/>
                </a:cubicBezTo>
                <a:cubicBezTo>
                  <a:pt x="10843" y="305"/>
                  <a:pt x="10619" y="0"/>
                  <a:pt x="10150" y="0"/>
                </a:cubicBezTo>
                <a:moveTo>
                  <a:pt x="13191" y="1094"/>
                </a:moveTo>
                <a:cubicBezTo>
                  <a:pt x="13191" y="1735"/>
                  <a:pt x="12818" y="2187"/>
                  <a:pt x="12177" y="2187"/>
                </a:cubicBezTo>
                <a:cubicBezTo>
                  <a:pt x="11540" y="2187"/>
                  <a:pt x="11160" y="1719"/>
                  <a:pt x="11160" y="1094"/>
                </a:cubicBezTo>
                <a:cubicBezTo>
                  <a:pt x="11160" y="465"/>
                  <a:pt x="11548" y="0"/>
                  <a:pt x="12177" y="0"/>
                </a:cubicBezTo>
                <a:cubicBezTo>
                  <a:pt x="12794" y="0"/>
                  <a:pt x="13191" y="481"/>
                  <a:pt x="13191" y="1094"/>
                </a:cubicBezTo>
                <a:moveTo>
                  <a:pt x="12774" y="1086"/>
                </a:moveTo>
                <a:cubicBezTo>
                  <a:pt x="12774" y="617"/>
                  <a:pt x="12542" y="345"/>
                  <a:pt x="12177" y="345"/>
                </a:cubicBezTo>
                <a:cubicBezTo>
                  <a:pt x="11809" y="345"/>
                  <a:pt x="11576" y="617"/>
                  <a:pt x="11576" y="1086"/>
                </a:cubicBezTo>
                <a:cubicBezTo>
                  <a:pt x="11576" y="1571"/>
                  <a:pt x="11793" y="1847"/>
                  <a:pt x="12177" y="1847"/>
                </a:cubicBezTo>
                <a:cubicBezTo>
                  <a:pt x="12558" y="1847"/>
                  <a:pt x="12774" y="1571"/>
                  <a:pt x="12774" y="1086"/>
                </a:cubicBezTo>
                <a:moveTo>
                  <a:pt x="14545" y="0"/>
                </a:moveTo>
                <a:cubicBezTo>
                  <a:pt x="14308" y="0"/>
                  <a:pt x="14088" y="96"/>
                  <a:pt x="13932" y="321"/>
                </a:cubicBezTo>
                <a:cubicBezTo>
                  <a:pt x="13932" y="48"/>
                  <a:pt x="13932" y="48"/>
                  <a:pt x="13932" y="48"/>
                </a:cubicBezTo>
                <a:cubicBezTo>
                  <a:pt x="13531" y="48"/>
                  <a:pt x="13531" y="48"/>
                  <a:pt x="13531" y="48"/>
                </a:cubicBezTo>
                <a:cubicBezTo>
                  <a:pt x="13531" y="2139"/>
                  <a:pt x="13531" y="2139"/>
                  <a:pt x="13531" y="2139"/>
                </a:cubicBezTo>
                <a:cubicBezTo>
                  <a:pt x="13932" y="2139"/>
                  <a:pt x="13932" y="2139"/>
                  <a:pt x="13932" y="2139"/>
                </a:cubicBezTo>
                <a:cubicBezTo>
                  <a:pt x="13932" y="957"/>
                  <a:pt x="13932" y="957"/>
                  <a:pt x="13932" y="957"/>
                </a:cubicBezTo>
                <a:cubicBezTo>
                  <a:pt x="13932" y="597"/>
                  <a:pt x="14156" y="345"/>
                  <a:pt x="14456" y="345"/>
                </a:cubicBezTo>
                <a:cubicBezTo>
                  <a:pt x="14789" y="345"/>
                  <a:pt x="14865" y="577"/>
                  <a:pt x="14865" y="942"/>
                </a:cubicBezTo>
                <a:cubicBezTo>
                  <a:pt x="14865" y="2139"/>
                  <a:pt x="14865" y="2139"/>
                  <a:pt x="14865" y="2139"/>
                </a:cubicBezTo>
                <a:cubicBezTo>
                  <a:pt x="15266" y="2139"/>
                  <a:pt x="15266" y="2139"/>
                  <a:pt x="15266" y="2139"/>
                </a:cubicBezTo>
                <a:cubicBezTo>
                  <a:pt x="15266" y="805"/>
                  <a:pt x="15266" y="805"/>
                  <a:pt x="15266" y="805"/>
                </a:cubicBezTo>
                <a:cubicBezTo>
                  <a:pt x="15266" y="305"/>
                  <a:pt x="15013" y="0"/>
                  <a:pt x="14545" y="0"/>
                </a:cubicBezTo>
                <a:moveTo>
                  <a:pt x="16419" y="1851"/>
                </a:moveTo>
                <a:cubicBezTo>
                  <a:pt x="16143" y="1851"/>
                  <a:pt x="15902" y="1743"/>
                  <a:pt x="15742" y="1562"/>
                </a:cubicBezTo>
                <a:cubicBezTo>
                  <a:pt x="15482" y="1819"/>
                  <a:pt x="15482" y="1819"/>
                  <a:pt x="15482" y="1819"/>
                </a:cubicBezTo>
                <a:cubicBezTo>
                  <a:pt x="15686" y="2047"/>
                  <a:pt x="16011" y="2187"/>
                  <a:pt x="16427" y="2187"/>
                </a:cubicBezTo>
                <a:cubicBezTo>
                  <a:pt x="17008" y="2187"/>
                  <a:pt x="17320" y="1915"/>
                  <a:pt x="17320" y="1539"/>
                </a:cubicBezTo>
                <a:cubicBezTo>
                  <a:pt x="17320" y="1130"/>
                  <a:pt x="17048" y="978"/>
                  <a:pt x="16543" y="894"/>
                </a:cubicBezTo>
                <a:cubicBezTo>
                  <a:pt x="16139" y="829"/>
                  <a:pt x="16015" y="769"/>
                  <a:pt x="16015" y="597"/>
                </a:cubicBezTo>
                <a:cubicBezTo>
                  <a:pt x="16015" y="437"/>
                  <a:pt x="16163" y="333"/>
                  <a:pt x="16435" y="333"/>
                </a:cubicBezTo>
                <a:cubicBezTo>
                  <a:pt x="16676" y="333"/>
                  <a:pt x="16880" y="417"/>
                  <a:pt x="17036" y="565"/>
                </a:cubicBezTo>
                <a:cubicBezTo>
                  <a:pt x="17277" y="321"/>
                  <a:pt x="17277" y="321"/>
                  <a:pt x="17277" y="321"/>
                </a:cubicBezTo>
                <a:cubicBezTo>
                  <a:pt x="17084" y="128"/>
                  <a:pt x="16820" y="0"/>
                  <a:pt x="16435" y="0"/>
                </a:cubicBezTo>
                <a:cubicBezTo>
                  <a:pt x="15951" y="0"/>
                  <a:pt x="15614" y="232"/>
                  <a:pt x="15614" y="613"/>
                </a:cubicBezTo>
                <a:cubicBezTo>
                  <a:pt x="15614" y="946"/>
                  <a:pt x="15834" y="1146"/>
                  <a:pt x="16327" y="1222"/>
                </a:cubicBezTo>
                <a:cubicBezTo>
                  <a:pt x="16824" y="1298"/>
                  <a:pt x="16912" y="1386"/>
                  <a:pt x="16912" y="1558"/>
                </a:cubicBezTo>
                <a:cubicBezTo>
                  <a:pt x="16912" y="1731"/>
                  <a:pt x="16760" y="1851"/>
                  <a:pt x="16419" y="1851"/>
                </a:cubicBezTo>
                <a:moveTo>
                  <a:pt x="2562" y="894"/>
                </a:moveTo>
                <a:cubicBezTo>
                  <a:pt x="2157" y="829"/>
                  <a:pt x="2033" y="769"/>
                  <a:pt x="2033" y="597"/>
                </a:cubicBezTo>
                <a:cubicBezTo>
                  <a:pt x="2033" y="437"/>
                  <a:pt x="2181" y="333"/>
                  <a:pt x="2454" y="333"/>
                </a:cubicBezTo>
                <a:cubicBezTo>
                  <a:pt x="2694" y="333"/>
                  <a:pt x="2899" y="417"/>
                  <a:pt x="3055" y="565"/>
                </a:cubicBezTo>
                <a:cubicBezTo>
                  <a:pt x="3295" y="321"/>
                  <a:pt x="3295" y="321"/>
                  <a:pt x="3295" y="321"/>
                </a:cubicBezTo>
                <a:cubicBezTo>
                  <a:pt x="3103" y="128"/>
                  <a:pt x="2838" y="0"/>
                  <a:pt x="2454" y="0"/>
                </a:cubicBezTo>
                <a:cubicBezTo>
                  <a:pt x="1969" y="0"/>
                  <a:pt x="1633" y="232"/>
                  <a:pt x="1633" y="613"/>
                </a:cubicBezTo>
                <a:cubicBezTo>
                  <a:pt x="1633" y="946"/>
                  <a:pt x="1853" y="1146"/>
                  <a:pt x="2346" y="1222"/>
                </a:cubicBezTo>
                <a:cubicBezTo>
                  <a:pt x="2842" y="1298"/>
                  <a:pt x="2931" y="1386"/>
                  <a:pt x="2931" y="1558"/>
                </a:cubicBezTo>
                <a:cubicBezTo>
                  <a:pt x="2931" y="1731"/>
                  <a:pt x="2778" y="1851"/>
                  <a:pt x="2438" y="1851"/>
                </a:cubicBezTo>
                <a:cubicBezTo>
                  <a:pt x="2162" y="1851"/>
                  <a:pt x="1921" y="1743"/>
                  <a:pt x="1761" y="1562"/>
                </a:cubicBezTo>
                <a:cubicBezTo>
                  <a:pt x="1501" y="1819"/>
                  <a:pt x="1501" y="1819"/>
                  <a:pt x="1501" y="1819"/>
                </a:cubicBezTo>
                <a:cubicBezTo>
                  <a:pt x="1705" y="2047"/>
                  <a:pt x="2029" y="2187"/>
                  <a:pt x="2446" y="2187"/>
                </a:cubicBezTo>
                <a:cubicBezTo>
                  <a:pt x="3027" y="2187"/>
                  <a:pt x="3339" y="1915"/>
                  <a:pt x="3339" y="1539"/>
                </a:cubicBezTo>
                <a:cubicBezTo>
                  <a:pt x="3339" y="1130"/>
                  <a:pt x="3067" y="978"/>
                  <a:pt x="2562" y="894"/>
                </a:cubicBezTo>
                <a:moveTo>
                  <a:pt x="3713" y="4879"/>
                </a:moveTo>
                <a:cubicBezTo>
                  <a:pt x="4113" y="4879"/>
                  <a:pt x="4113" y="4879"/>
                  <a:pt x="4113" y="4879"/>
                </a:cubicBezTo>
                <a:cubicBezTo>
                  <a:pt x="4113" y="2788"/>
                  <a:pt x="4113" y="2788"/>
                  <a:pt x="4113" y="2788"/>
                </a:cubicBezTo>
                <a:cubicBezTo>
                  <a:pt x="3713" y="2788"/>
                  <a:pt x="3713" y="2788"/>
                  <a:pt x="3713" y="2788"/>
                </a:cubicBezTo>
                <a:lnTo>
                  <a:pt x="3713" y="4879"/>
                </a:lnTo>
                <a:close/>
                <a:moveTo>
                  <a:pt x="6797" y="2740"/>
                </a:moveTo>
                <a:cubicBezTo>
                  <a:pt x="6553" y="2740"/>
                  <a:pt x="6292" y="2836"/>
                  <a:pt x="6128" y="3092"/>
                </a:cubicBezTo>
                <a:cubicBezTo>
                  <a:pt x="6028" y="2868"/>
                  <a:pt x="5832" y="2740"/>
                  <a:pt x="5539" y="2740"/>
                </a:cubicBezTo>
                <a:cubicBezTo>
                  <a:pt x="5315" y="2740"/>
                  <a:pt x="5123" y="2832"/>
                  <a:pt x="4975" y="3028"/>
                </a:cubicBezTo>
                <a:cubicBezTo>
                  <a:pt x="4975" y="2788"/>
                  <a:pt x="4975" y="2788"/>
                  <a:pt x="4975" y="2788"/>
                </a:cubicBezTo>
                <a:cubicBezTo>
                  <a:pt x="4574" y="2788"/>
                  <a:pt x="4574" y="2788"/>
                  <a:pt x="4574" y="2788"/>
                </a:cubicBezTo>
                <a:cubicBezTo>
                  <a:pt x="4574" y="4879"/>
                  <a:pt x="4574" y="4879"/>
                  <a:pt x="4574" y="4879"/>
                </a:cubicBezTo>
                <a:cubicBezTo>
                  <a:pt x="4975" y="4879"/>
                  <a:pt x="4975" y="4879"/>
                  <a:pt x="4975" y="4879"/>
                </a:cubicBezTo>
                <a:cubicBezTo>
                  <a:pt x="4975" y="3701"/>
                  <a:pt x="4975" y="3701"/>
                  <a:pt x="4975" y="3701"/>
                </a:cubicBezTo>
                <a:cubicBezTo>
                  <a:pt x="4975" y="3336"/>
                  <a:pt x="5179" y="3084"/>
                  <a:pt x="5459" y="3084"/>
                </a:cubicBezTo>
                <a:cubicBezTo>
                  <a:pt x="5780" y="3084"/>
                  <a:pt x="5832" y="3325"/>
                  <a:pt x="5832" y="3761"/>
                </a:cubicBezTo>
                <a:cubicBezTo>
                  <a:pt x="5832" y="4879"/>
                  <a:pt x="5832" y="4879"/>
                  <a:pt x="5832" y="4879"/>
                </a:cubicBezTo>
                <a:cubicBezTo>
                  <a:pt x="6232" y="4879"/>
                  <a:pt x="6232" y="4879"/>
                  <a:pt x="6232" y="4879"/>
                </a:cubicBezTo>
                <a:cubicBezTo>
                  <a:pt x="6232" y="3701"/>
                  <a:pt x="6232" y="3701"/>
                  <a:pt x="6232" y="3701"/>
                </a:cubicBezTo>
                <a:cubicBezTo>
                  <a:pt x="6232" y="3336"/>
                  <a:pt x="6437" y="3084"/>
                  <a:pt x="6717" y="3084"/>
                </a:cubicBezTo>
                <a:cubicBezTo>
                  <a:pt x="7038" y="3084"/>
                  <a:pt x="7090" y="3325"/>
                  <a:pt x="7090" y="3761"/>
                </a:cubicBezTo>
                <a:cubicBezTo>
                  <a:pt x="7090" y="4879"/>
                  <a:pt x="7090" y="4879"/>
                  <a:pt x="7090" y="4879"/>
                </a:cubicBezTo>
                <a:cubicBezTo>
                  <a:pt x="7490" y="4879"/>
                  <a:pt x="7490" y="4879"/>
                  <a:pt x="7490" y="4879"/>
                </a:cubicBezTo>
                <a:cubicBezTo>
                  <a:pt x="7490" y="3545"/>
                  <a:pt x="7490" y="3545"/>
                  <a:pt x="7490" y="3545"/>
                </a:cubicBezTo>
                <a:cubicBezTo>
                  <a:pt x="7490" y="3044"/>
                  <a:pt x="7266" y="2740"/>
                  <a:pt x="6797" y="2740"/>
                </a:cubicBezTo>
                <a:moveTo>
                  <a:pt x="10150" y="2740"/>
                </a:moveTo>
                <a:cubicBezTo>
                  <a:pt x="9906" y="2740"/>
                  <a:pt x="9645" y="2836"/>
                  <a:pt x="9481" y="3092"/>
                </a:cubicBezTo>
                <a:cubicBezTo>
                  <a:pt x="9381" y="2868"/>
                  <a:pt x="9185" y="2740"/>
                  <a:pt x="8892" y="2740"/>
                </a:cubicBezTo>
                <a:cubicBezTo>
                  <a:pt x="8668" y="2740"/>
                  <a:pt x="8476" y="2832"/>
                  <a:pt x="8328" y="3028"/>
                </a:cubicBezTo>
                <a:cubicBezTo>
                  <a:pt x="8328" y="2788"/>
                  <a:pt x="8328" y="2788"/>
                  <a:pt x="8328" y="2788"/>
                </a:cubicBezTo>
                <a:cubicBezTo>
                  <a:pt x="7927" y="2788"/>
                  <a:pt x="7927" y="2788"/>
                  <a:pt x="7927" y="2788"/>
                </a:cubicBezTo>
                <a:cubicBezTo>
                  <a:pt x="7927" y="4879"/>
                  <a:pt x="7927" y="4879"/>
                  <a:pt x="7927" y="4879"/>
                </a:cubicBezTo>
                <a:cubicBezTo>
                  <a:pt x="8328" y="4879"/>
                  <a:pt x="8328" y="4879"/>
                  <a:pt x="8328" y="4879"/>
                </a:cubicBezTo>
                <a:cubicBezTo>
                  <a:pt x="8328" y="3701"/>
                  <a:pt x="8328" y="3701"/>
                  <a:pt x="8328" y="3701"/>
                </a:cubicBezTo>
                <a:cubicBezTo>
                  <a:pt x="8328" y="3336"/>
                  <a:pt x="8532" y="3084"/>
                  <a:pt x="8812" y="3084"/>
                </a:cubicBezTo>
                <a:cubicBezTo>
                  <a:pt x="9133" y="3084"/>
                  <a:pt x="9185" y="3325"/>
                  <a:pt x="9185" y="3761"/>
                </a:cubicBezTo>
                <a:cubicBezTo>
                  <a:pt x="9185" y="4879"/>
                  <a:pt x="9185" y="4879"/>
                  <a:pt x="9185" y="4879"/>
                </a:cubicBezTo>
                <a:cubicBezTo>
                  <a:pt x="9585" y="4879"/>
                  <a:pt x="9585" y="4879"/>
                  <a:pt x="9585" y="4879"/>
                </a:cubicBezTo>
                <a:cubicBezTo>
                  <a:pt x="9585" y="3701"/>
                  <a:pt x="9585" y="3701"/>
                  <a:pt x="9585" y="3701"/>
                </a:cubicBezTo>
                <a:cubicBezTo>
                  <a:pt x="9585" y="3336"/>
                  <a:pt x="9790" y="3084"/>
                  <a:pt x="10070" y="3084"/>
                </a:cubicBezTo>
                <a:cubicBezTo>
                  <a:pt x="10391" y="3084"/>
                  <a:pt x="10443" y="3325"/>
                  <a:pt x="10443" y="3761"/>
                </a:cubicBezTo>
                <a:cubicBezTo>
                  <a:pt x="10443" y="4879"/>
                  <a:pt x="10443" y="4879"/>
                  <a:pt x="10443" y="4879"/>
                </a:cubicBezTo>
                <a:cubicBezTo>
                  <a:pt x="10843" y="4879"/>
                  <a:pt x="10843" y="4879"/>
                  <a:pt x="10843" y="4879"/>
                </a:cubicBezTo>
                <a:cubicBezTo>
                  <a:pt x="10843" y="3545"/>
                  <a:pt x="10843" y="3545"/>
                  <a:pt x="10843" y="3545"/>
                </a:cubicBezTo>
                <a:cubicBezTo>
                  <a:pt x="10843" y="3044"/>
                  <a:pt x="10619" y="2740"/>
                  <a:pt x="10150" y="2740"/>
                </a:cubicBezTo>
                <a:moveTo>
                  <a:pt x="13191" y="3833"/>
                </a:moveTo>
                <a:cubicBezTo>
                  <a:pt x="13191" y="4474"/>
                  <a:pt x="12818" y="4927"/>
                  <a:pt x="12177" y="4927"/>
                </a:cubicBezTo>
                <a:cubicBezTo>
                  <a:pt x="11540" y="4927"/>
                  <a:pt x="11160" y="4458"/>
                  <a:pt x="11160" y="3833"/>
                </a:cubicBezTo>
                <a:cubicBezTo>
                  <a:pt x="11160" y="3204"/>
                  <a:pt x="11548" y="2740"/>
                  <a:pt x="12177" y="2740"/>
                </a:cubicBezTo>
                <a:cubicBezTo>
                  <a:pt x="12794" y="2740"/>
                  <a:pt x="13191" y="3220"/>
                  <a:pt x="13191" y="3833"/>
                </a:cubicBezTo>
                <a:moveTo>
                  <a:pt x="12774" y="3825"/>
                </a:moveTo>
                <a:cubicBezTo>
                  <a:pt x="12774" y="3356"/>
                  <a:pt x="12542" y="3084"/>
                  <a:pt x="12177" y="3084"/>
                </a:cubicBezTo>
                <a:cubicBezTo>
                  <a:pt x="11809" y="3084"/>
                  <a:pt x="11576" y="3356"/>
                  <a:pt x="11576" y="3825"/>
                </a:cubicBezTo>
                <a:cubicBezTo>
                  <a:pt x="11576" y="4310"/>
                  <a:pt x="11793" y="4586"/>
                  <a:pt x="12177" y="4586"/>
                </a:cubicBezTo>
                <a:cubicBezTo>
                  <a:pt x="12558" y="4586"/>
                  <a:pt x="12774" y="4310"/>
                  <a:pt x="12774" y="3825"/>
                </a:cubicBezTo>
                <a:moveTo>
                  <a:pt x="14545" y="2740"/>
                </a:moveTo>
                <a:cubicBezTo>
                  <a:pt x="14308" y="2740"/>
                  <a:pt x="14088" y="2836"/>
                  <a:pt x="13932" y="3060"/>
                </a:cubicBezTo>
                <a:cubicBezTo>
                  <a:pt x="13932" y="2788"/>
                  <a:pt x="13932" y="2788"/>
                  <a:pt x="13932" y="2788"/>
                </a:cubicBezTo>
                <a:cubicBezTo>
                  <a:pt x="13531" y="2788"/>
                  <a:pt x="13531" y="2788"/>
                  <a:pt x="13531" y="2788"/>
                </a:cubicBezTo>
                <a:cubicBezTo>
                  <a:pt x="13531" y="4879"/>
                  <a:pt x="13531" y="4879"/>
                  <a:pt x="13531" y="4879"/>
                </a:cubicBezTo>
                <a:cubicBezTo>
                  <a:pt x="13932" y="4879"/>
                  <a:pt x="13932" y="4879"/>
                  <a:pt x="13932" y="4879"/>
                </a:cubicBezTo>
                <a:cubicBezTo>
                  <a:pt x="13932" y="3697"/>
                  <a:pt x="13932" y="3697"/>
                  <a:pt x="13932" y="3697"/>
                </a:cubicBezTo>
                <a:cubicBezTo>
                  <a:pt x="13932" y="3336"/>
                  <a:pt x="14156" y="3084"/>
                  <a:pt x="14456" y="3084"/>
                </a:cubicBezTo>
                <a:cubicBezTo>
                  <a:pt x="14789" y="3084"/>
                  <a:pt x="14865" y="3317"/>
                  <a:pt x="14865" y="3681"/>
                </a:cubicBezTo>
                <a:cubicBezTo>
                  <a:pt x="14865" y="4879"/>
                  <a:pt x="14865" y="4879"/>
                  <a:pt x="14865" y="4879"/>
                </a:cubicBezTo>
                <a:cubicBezTo>
                  <a:pt x="15266" y="4879"/>
                  <a:pt x="15266" y="4879"/>
                  <a:pt x="15266" y="4879"/>
                </a:cubicBezTo>
                <a:cubicBezTo>
                  <a:pt x="15266" y="3545"/>
                  <a:pt x="15266" y="3545"/>
                  <a:pt x="15266" y="3545"/>
                </a:cubicBezTo>
                <a:cubicBezTo>
                  <a:pt x="15266" y="3044"/>
                  <a:pt x="15013" y="2740"/>
                  <a:pt x="14545" y="2740"/>
                </a:cubicBezTo>
                <a:moveTo>
                  <a:pt x="16543" y="3633"/>
                </a:moveTo>
                <a:cubicBezTo>
                  <a:pt x="16139" y="3569"/>
                  <a:pt x="16015" y="3509"/>
                  <a:pt x="16015" y="3336"/>
                </a:cubicBezTo>
                <a:cubicBezTo>
                  <a:pt x="16015" y="3176"/>
                  <a:pt x="16163" y="3072"/>
                  <a:pt x="16435" y="3072"/>
                </a:cubicBezTo>
                <a:cubicBezTo>
                  <a:pt x="16676" y="3072"/>
                  <a:pt x="16880" y="3156"/>
                  <a:pt x="17036" y="3305"/>
                </a:cubicBezTo>
                <a:cubicBezTo>
                  <a:pt x="17277" y="3060"/>
                  <a:pt x="17277" y="3060"/>
                  <a:pt x="17277" y="3060"/>
                </a:cubicBezTo>
                <a:cubicBezTo>
                  <a:pt x="17084" y="2868"/>
                  <a:pt x="16820" y="2740"/>
                  <a:pt x="16435" y="2740"/>
                </a:cubicBezTo>
                <a:cubicBezTo>
                  <a:pt x="15951" y="2740"/>
                  <a:pt x="15614" y="2972"/>
                  <a:pt x="15614" y="3352"/>
                </a:cubicBezTo>
                <a:cubicBezTo>
                  <a:pt x="15614" y="3685"/>
                  <a:pt x="15834" y="3885"/>
                  <a:pt x="16327" y="3961"/>
                </a:cubicBezTo>
                <a:cubicBezTo>
                  <a:pt x="16824" y="4037"/>
                  <a:pt x="16912" y="4126"/>
                  <a:pt x="16912" y="4298"/>
                </a:cubicBezTo>
                <a:cubicBezTo>
                  <a:pt x="16912" y="4470"/>
                  <a:pt x="16760" y="4590"/>
                  <a:pt x="16419" y="4590"/>
                </a:cubicBezTo>
                <a:cubicBezTo>
                  <a:pt x="16143" y="4590"/>
                  <a:pt x="15902" y="4482"/>
                  <a:pt x="15742" y="4302"/>
                </a:cubicBezTo>
                <a:cubicBezTo>
                  <a:pt x="15482" y="4558"/>
                  <a:pt x="15482" y="4558"/>
                  <a:pt x="15482" y="4558"/>
                </a:cubicBezTo>
                <a:cubicBezTo>
                  <a:pt x="15686" y="4787"/>
                  <a:pt x="16011" y="4927"/>
                  <a:pt x="16427" y="4927"/>
                </a:cubicBezTo>
                <a:cubicBezTo>
                  <a:pt x="17008" y="4927"/>
                  <a:pt x="17320" y="4654"/>
                  <a:pt x="17320" y="4278"/>
                </a:cubicBezTo>
                <a:cubicBezTo>
                  <a:pt x="17320" y="3869"/>
                  <a:pt x="17048" y="3717"/>
                  <a:pt x="16543" y="3633"/>
                </a:cubicBezTo>
                <a:moveTo>
                  <a:pt x="2562" y="3633"/>
                </a:moveTo>
                <a:cubicBezTo>
                  <a:pt x="2157" y="3569"/>
                  <a:pt x="2033" y="3509"/>
                  <a:pt x="2033" y="3336"/>
                </a:cubicBezTo>
                <a:cubicBezTo>
                  <a:pt x="2033" y="3176"/>
                  <a:pt x="2181" y="3072"/>
                  <a:pt x="2454" y="3072"/>
                </a:cubicBezTo>
                <a:cubicBezTo>
                  <a:pt x="2694" y="3072"/>
                  <a:pt x="2899" y="3156"/>
                  <a:pt x="3055" y="3305"/>
                </a:cubicBezTo>
                <a:cubicBezTo>
                  <a:pt x="3295" y="3060"/>
                  <a:pt x="3295" y="3060"/>
                  <a:pt x="3295" y="3060"/>
                </a:cubicBezTo>
                <a:cubicBezTo>
                  <a:pt x="3103" y="2868"/>
                  <a:pt x="2838" y="2740"/>
                  <a:pt x="2454" y="2740"/>
                </a:cubicBezTo>
                <a:cubicBezTo>
                  <a:pt x="1969" y="2740"/>
                  <a:pt x="1633" y="2972"/>
                  <a:pt x="1633" y="3352"/>
                </a:cubicBezTo>
                <a:cubicBezTo>
                  <a:pt x="1633" y="3685"/>
                  <a:pt x="1853" y="3885"/>
                  <a:pt x="2346" y="3961"/>
                </a:cubicBezTo>
                <a:cubicBezTo>
                  <a:pt x="2842" y="4037"/>
                  <a:pt x="2931" y="4126"/>
                  <a:pt x="2931" y="4298"/>
                </a:cubicBezTo>
                <a:cubicBezTo>
                  <a:pt x="2931" y="4470"/>
                  <a:pt x="2778" y="4590"/>
                  <a:pt x="2438" y="4590"/>
                </a:cubicBezTo>
                <a:cubicBezTo>
                  <a:pt x="2162" y="4590"/>
                  <a:pt x="1921" y="4482"/>
                  <a:pt x="1761" y="4302"/>
                </a:cubicBezTo>
                <a:cubicBezTo>
                  <a:pt x="1501" y="4558"/>
                  <a:pt x="1501" y="4558"/>
                  <a:pt x="1501" y="4558"/>
                </a:cubicBezTo>
                <a:cubicBezTo>
                  <a:pt x="1705" y="4787"/>
                  <a:pt x="2029" y="4927"/>
                  <a:pt x="2446" y="4927"/>
                </a:cubicBezTo>
                <a:cubicBezTo>
                  <a:pt x="3027" y="4927"/>
                  <a:pt x="3339" y="4654"/>
                  <a:pt x="3339" y="4278"/>
                </a:cubicBezTo>
                <a:cubicBezTo>
                  <a:pt x="3339" y="3869"/>
                  <a:pt x="3067" y="3717"/>
                  <a:pt x="2562" y="3633"/>
                </a:cubicBezTo>
                <a:moveTo>
                  <a:pt x="1567" y="2357"/>
                </a:moveTo>
                <a:cubicBezTo>
                  <a:pt x="943" y="2357"/>
                  <a:pt x="943" y="2357"/>
                  <a:pt x="943" y="2357"/>
                </a:cubicBezTo>
                <a:cubicBezTo>
                  <a:pt x="943" y="1718"/>
                  <a:pt x="943" y="1718"/>
                  <a:pt x="943" y="1718"/>
                </a:cubicBezTo>
                <a:cubicBezTo>
                  <a:pt x="624" y="1718"/>
                  <a:pt x="624" y="1718"/>
                  <a:pt x="624" y="1718"/>
                </a:cubicBezTo>
                <a:cubicBezTo>
                  <a:pt x="624" y="2357"/>
                  <a:pt x="624" y="2357"/>
                  <a:pt x="624" y="2357"/>
                </a:cubicBezTo>
                <a:cubicBezTo>
                  <a:pt x="0" y="2357"/>
                  <a:pt x="0" y="2357"/>
                  <a:pt x="0" y="2357"/>
                </a:cubicBezTo>
                <a:cubicBezTo>
                  <a:pt x="0" y="2649"/>
                  <a:pt x="0" y="2649"/>
                  <a:pt x="0" y="2649"/>
                </a:cubicBezTo>
                <a:cubicBezTo>
                  <a:pt x="624" y="2649"/>
                  <a:pt x="624" y="2649"/>
                  <a:pt x="624" y="2649"/>
                </a:cubicBezTo>
                <a:cubicBezTo>
                  <a:pt x="624" y="3289"/>
                  <a:pt x="624" y="3289"/>
                  <a:pt x="624" y="3289"/>
                </a:cubicBezTo>
                <a:cubicBezTo>
                  <a:pt x="943" y="3289"/>
                  <a:pt x="943" y="3289"/>
                  <a:pt x="943" y="3289"/>
                </a:cubicBezTo>
                <a:cubicBezTo>
                  <a:pt x="943" y="2649"/>
                  <a:pt x="943" y="2649"/>
                  <a:pt x="943" y="2649"/>
                </a:cubicBezTo>
                <a:cubicBezTo>
                  <a:pt x="1567" y="2649"/>
                  <a:pt x="1567" y="2649"/>
                  <a:pt x="1567" y="2649"/>
                </a:cubicBezTo>
                <a:lnTo>
                  <a:pt x="1567" y="23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/>
            </a:lvl1pPr>
          </a:lstStyle>
          <a:p>
            <a:r>
              <a:rPr lang="en-GB" dirty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9892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4716000" cy="496799"/>
          </a:xfrm>
        </p:spPr>
        <p:txBody>
          <a:bodyPr anchor="t"/>
          <a:lstStyle>
            <a:lvl1pPr algn="l"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4ECBB-89E1-4E3E-A4E5-4A894BA34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2153" y="0"/>
            <a:ext cx="6809848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D3C98F6-5CDD-4310-844C-BE9084038DB9}"/>
              </a:ext>
            </a:extLst>
          </p:cNvPr>
          <p:cNvSpPr>
            <a:spLocks noGrp="1" noEditPoints="1"/>
          </p:cNvSpPr>
          <p:nvPr>
            <p:ph type="pic" sz="quarter" idx="12" hasCustomPrompt="1"/>
          </p:nvPr>
        </p:nvSpPr>
        <p:spPr>
          <a:xfrm>
            <a:off x="10598148" y="452438"/>
            <a:ext cx="1144588" cy="327025"/>
          </a:xfrm>
          <a:custGeom>
            <a:gdLst>
              <a:gd name="T0" fmla="*/ 3713 w 17320"/>
              <a:gd name="T1" fmla="*/ 2139 h 4927"/>
              <a:gd name="T2" fmla="*/ 5539 w 17320"/>
              <a:gd name="T3" fmla="*/ 0 h 4927"/>
              <a:gd name="T4" fmla="*/ 4574 w 17320"/>
              <a:gd name="T5" fmla="*/ 2139 h 4927"/>
              <a:gd name="T6" fmla="*/ 5832 w 17320"/>
              <a:gd name="T7" fmla="*/ 1022 h 4927"/>
              <a:gd name="T8" fmla="*/ 6717 w 17320"/>
              <a:gd name="T9" fmla="*/ 345 h 4927"/>
              <a:gd name="T10" fmla="*/ 7490 w 17320"/>
              <a:gd name="T11" fmla="*/ 805 h 4927"/>
              <a:gd name="T12" fmla="*/ 8892 w 17320"/>
              <a:gd name="T13" fmla="*/ 0 h 4927"/>
              <a:gd name="T14" fmla="*/ 7927 w 17320"/>
              <a:gd name="T15" fmla="*/ 2139 h 4927"/>
              <a:gd name="T16" fmla="*/ 9185 w 17320"/>
              <a:gd name="T17" fmla="*/ 1022 h 4927"/>
              <a:gd name="T18" fmla="*/ 10070 w 17320"/>
              <a:gd name="T19" fmla="*/ 345 h 4927"/>
              <a:gd name="T20" fmla="*/ 10843 w 17320"/>
              <a:gd name="T21" fmla="*/ 805 h 4927"/>
              <a:gd name="T22" fmla="*/ 11160 w 17320"/>
              <a:gd name="T23" fmla="*/ 1094 h 4927"/>
              <a:gd name="T24" fmla="*/ 12177 w 17320"/>
              <a:gd name="T25" fmla="*/ 345 h 4927"/>
              <a:gd name="T26" fmla="*/ 14545 w 17320"/>
              <a:gd name="T27" fmla="*/ 0 h 4927"/>
              <a:gd name="T28" fmla="*/ 13531 w 17320"/>
              <a:gd name="T29" fmla="*/ 2139 h 4927"/>
              <a:gd name="T30" fmla="*/ 14865 w 17320"/>
              <a:gd name="T31" fmla="*/ 942 h 4927"/>
              <a:gd name="T32" fmla="*/ 14545 w 17320"/>
              <a:gd name="T33" fmla="*/ 0 h 4927"/>
              <a:gd name="T34" fmla="*/ 16427 w 17320"/>
              <a:gd name="T35" fmla="*/ 2187 h 4927"/>
              <a:gd name="T36" fmla="*/ 16435 w 17320"/>
              <a:gd name="T37" fmla="*/ 333 h 4927"/>
              <a:gd name="T38" fmla="*/ 15614 w 17320"/>
              <a:gd name="T39" fmla="*/ 613 h 4927"/>
              <a:gd name="T40" fmla="*/ 2562 w 17320"/>
              <a:gd name="T41" fmla="*/ 894 h 4927"/>
              <a:gd name="T42" fmla="*/ 3295 w 17320"/>
              <a:gd name="T43" fmla="*/ 321 h 4927"/>
              <a:gd name="T44" fmla="*/ 2931 w 17320"/>
              <a:gd name="T45" fmla="*/ 1558 h 4927"/>
              <a:gd name="T46" fmla="*/ 2446 w 17320"/>
              <a:gd name="T47" fmla="*/ 2187 h 4927"/>
              <a:gd name="T48" fmla="*/ 4113 w 17320"/>
              <a:gd name="T49" fmla="*/ 4879 h 4927"/>
              <a:gd name="T50" fmla="*/ 6797 w 17320"/>
              <a:gd name="T51" fmla="*/ 2740 h 4927"/>
              <a:gd name="T52" fmla="*/ 4975 w 17320"/>
              <a:gd name="T53" fmla="*/ 2788 h 4927"/>
              <a:gd name="T54" fmla="*/ 4975 w 17320"/>
              <a:gd name="T55" fmla="*/ 3701 h 4927"/>
              <a:gd name="T56" fmla="*/ 6232 w 17320"/>
              <a:gd name="T57" fmla="*/ 4879 h 4927"/>
              <a:gd name="T58" fmla="*/ 7090 w 17320"/>
              <a:gd name="T59" fmla="*/ 4879 h 4927"/>
              <a:gd name="T60" fmla="*/ 10150 w 17320"/>
              <a:gd name="T61" fmla="*/ 2740 h 4927"/>
              <a:gd name="T62" fmla="*/ 8328 w 17320"/>
              <a:gd name="T63" fmla="*/ 2788 h 4927"/>
              <a:gd name="T64" fmla="*/ 8328 w 17320"/>
              <a:gd name="T65" fmla="*/ 3701 h 4927"/>
              <a:gd name="T66" fmla="*/ 9585 w 17320"/>
              <a:gd name="T67" fmla="*/ 4879 h 4927"/>
              <a:gd name="T68" fmla="*/ 10443 w 17320"/>
              <a:gd name="T69" fmla="*/ 4879 h 4927"/>
              <a:gd name="T70" fmla="*/ 13191 w 17320"/>
              <a:gd name="T71" fmla="*/ 3833 h 4927"/>
              <a:gd name="T72" fmla="*/ 13191 w 17320"/>
              <a:gd name="T73" fmla="*/ 3833 h 4927"/>
              <a:gd name="T74" fmla="*/ 12177 w 17320"/>
              <a:gd name="T75" fmla="*/ 4586 h 4927"/>
              <a:gd name="T76" fmla="*/ 13932 w 17320"/>
              <a:gd name="T77" fmla="*/ 2788 h 4927"/>
              <a:gd name="T78" fmla="*/ 13932 w 17320"/>
              <a:gd name="T79" fmla="*/ 3697 h 4927"/>
              <a:gd name="T80" fmla="*/ 15266 w 17320"/>
              <a:gd name="T81" fmla="*/ 4879 h 4927"/>
              <a:gd name="T82" fmla="*/ 16015 w 17320"/>
              <a:gd name="T83" fmla="*/ 3336 h 4927"/>
              <a:gd name="T84" fmla="*/ 16435 w 17320"/>
              <a:gd name="T85" fmla="*/ 2740 h 4927"/>
              <a:gd name="T86" fmla="*/ 16419 w 17320"/>
              <a:gd name="T87" fmla="*/ 4590 h 4927"/>
              <a:gd name="T88" fmla="*/ 17320 w 17320"/>
              <a:gd name="T89" fmla="*/ 4278 h 4927"/>
              <a:gd name="T90" fmla="*/ 2454 w 17320"/>
              <a:gd name="T91" fmla="*/ 3072 h 4927"/>
              <a:gd name="T92" fmla="*/ 1633 w 17320"/>
              <a:gd name="T93" fmla="*/ 3352 h 4927"/>
              <a:gd name="T94" fmla="*/ 1761 w 17320"/>
              <a:gd name="T95" fmla="*/ 4302 h 4927"/>
              <a:gd name="T96" fmla="*/ 2562 w 17320"/>
              <a:gd name="T97" fmla="*/ 3633 h 4927"/>
              <a:gd name="T98" fmla="*/ 624 w 17320"/>
              <a:gd name="T99" fmla="*/ 1718 h 4927"/>
              <a:gd name="T100" fmla="*/ 624 w 17320"/>
              <a:gd name="T101" fmla="*/ 2649 h 4927"/>
              <a:gd name="T102" fmla="*/ 1567 w 17320"/>
              <a:gd name="T103" fmla="*/ 2649 h 49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320" h="4927">
                <a:moveTo>
                  <a:pt x="3713" y="48"/>
                </a:moveTo>
                <a:cubicBezTo>
                  <a:pt x="4113" y="48"/>
                  <a:pt x="4113" y="48"/>
                  <a:pt x="4113" y="48"/>
                </a:cubicBezTo>
                <a:cubicBezTo>
                  <a:pt x="4113" y="2139"/>
                  <a:pt x="4113" y="2139"/>
                  <a:pt x="4113" y="2139"/>
                </a:cubicBezTo>
                <a:cubicBezTo>
                  <a:pt x="3713" y="2139"/>
                  <a:pt x="3713" y="2139"/>
                  <a:pt x="3713" y="2139"/>
                </a:cubicBezTo>
                <a:lnTo>
                  <a:pt x="3713" y="48"/>
                </a:lnTo>
                <a:close/>
                <a:moveTo>
                  <a:pt x="6797" y="0"/>
                </a:moveTo>
                <a:cubicBezTo>
                  <a:pt x="6553" y="0"/>
                  <a:pt x="6292" y="96"/>
                  <a:pt x="6128" y="353"/>
                </a:cubicBezTo>
                <a:cubicBezTo>
                  <a:pt x="6028" y="128"/>
                  <a:pt x="5832" y="0"/>
                  <a:pt x="5539" y="0"/>
                </a:cubicBezTo>
                <a:cubicBezTo>
                  <a:pt x="5315" y="0"/>
                  <a:pt x="5123" y="92"/>
                  <a:pt x="4975" y="288"/>
                </a:cubicBezTo>
                <a:cubicBezTo>
                  <a:pt x="4975" y="48"/>
                  <a:pt x="4975" y="48"/>
                  <a:pt x="4975" y="48"/>
                </a:cubicBezTo>
                <a:cubicBezTo>
                  <a:pt x="4574" y="48"/>
                  <a:pt x="4574" y="48"/>
                  <a:pt x="4574" y="48"/>
                </a:cubicBezTo>
                <a:cubicBezTo>
                  <a:pt x="4574" y="2139"/>
                  <a:pt x="4574" y="2139"/>
                  <a:pt x="4574" y="2139"/>
                </a:cubicBezTo>
                <a:cubicBezTo>
                  <a:pt x="4975" y="2139"/>
                  <a:pt x="4975" y="2139"/>
                  <a:pt x="4975" y="2139"/>
                </a:cubicBezTo>
                <a:cubicBezTo>
                  <a:pt x="4975" y="962"/>
                  <a:pt x="4975" y="962"/>
                  <a:pt x="4975" y="962"/>
                </a:cubicBezTo>
                <a:cubicBezTo>
                  <a:pt x="4975" y="597"/>
                  <a:pt x="5179" y="345"/>
                  <a:pt x="5459" y="345"/>
                </a:cubicBezTo>
                <a:cubicBezTo>
                  <a:pt x="5780" y="345"/>
                  <a:pt x="5832" y="585"/>
                  <a:pt x="5832" y="1022"/>
                </a:cubicBezTo>
                <a:cubicBezTo>
                  <a:pt x="5832" y="2139"/>
                  <a:pt x="5832" y="2139"/>
                  <a:pt x="5832" y="2139"/>
                </a:cubicBezTo>
                <a:cubicBezTo>
                  <a:pt x="6232" y="2139"/>
                  <a:pt x="6232" y="2139"/>
                  <a:pt x="6232" y="2139"/>
                </a:cubicBezTo>
                <a:cubicBezTo>
                  <a:pt x="6232" y="962"/>
                  <a:pt x="6232" y="962"/>
                  <a:pt x="6232" y="962"/>
                </a:cubicBezTo>
                <a:cubicBezTo>
                  <a:pt x="6232" y="597"/>
                  <a:pt x="6437" y="345"/>
                  <a:pt x="6717" y="345"/>
                </a:cubicBezTo>
                <a:cubicBezTo>
                  <a:pt x="7038" y="345"/>
                  <a:pt x="7090" y="585"/>
                  <a:pt x="7090" y="1022"/>
                </a:cubicBezTo>
                <a:cubicBezTo>
                  <a:pt x="7090" y="2139"/>
                  <a:pt x="7090" y="2139"/>
                  <a:pt x="7090" y="2139"/>
                </a:cubicBezTo>
                <a:cubicBezTo>
                  <a:pt x="7490" y="2139"/>
                  <a:pt x="7490" y="2139"/>
                  <a:pt x="7490" y="2139"/>
                </a:cubicBezTo>
                <a:cubicBezTo>
                  <a:pt x="7490" y="805"/>
                  <a:pt x="7490" y="805"/>
                  <a:pt x="7490" y="805"/>
                </a:cubicBezTo>
                <a:cubicBezTo>
                  <a:pt x="7490" y="305"/>
                  <a:pt x="7266" y="0"/>
                  <a:pt x="6797" y="0"/>
                </a:cubicBezTo>
                <a:moveTo>
                  <a:pt x="10150" y="0"/>
                </a:moveTo>
                <a:cubicBezTo>
                  <a:pt x="9906" y="0"/>
                  <a:pt x="9645" y="96"/>
                  <a:pt x="9481" y="353"/>
                </a:cubicBezTo>
                <a:cubicBezTo>
                  <a:pt x="9381" y="128"/>
                  <a:pt x="9185" y="0"/>
                  <a:pt x="8892" y="0"/>
                </a:cubicBezTo>
                <a:cubicBezTo>
                  <a:pt x="8668" y="0"/>
                  <a:pt x="8476" y="92"/>
                  <a:pt x="8328" y="288"/>
                </a:cubicBezTo>
                <a:cubicBezTo>
                  <a:pt x="8328" y="48"/>
                  <a:pt x="8328" y="48"/>
                  <a:pt x="8328" y="48"/>
                </a:cubicBezTo>
                <a:cubicBezTo>
                  <a:pt x="7927" y="48"/>
                  <a:pt x="7927" y="48"/>
                  <a:pt x="7927" y="48"/>
                </a:cubicBezTo>
                <a:cubicBezTo>
                  <a:pt x="7927" y="2139"/>
                  <a:pt x="7927" y="2139"/>
                  <a:pt x="7927" y="2139"/>
                </a:cubicBezTo>
                <a:cubicBezTo>
                  <a:pt x="8328" y="2139"/>
                  <a:pt x="8328" y="2139"/>
                  <a:pt x="8328" y="2139"/>
                </a:cubicBezTo>
                <a:cubicBezTo>
                  <a:pt x="8328" y="962"/>
                  <a:pt x="8328" y="962"/>
                  <a:pt x="8328" y="962"/>
                </a:cubicBezTo>
                <a:cubicBezTo>
                  <a:pt x="8328" y="597"/>
                  <a:pt x="8532" y="345"/>
                  <a:pt x="8812" y="345"/>
                </a:cubicBezTo>
                <a:cubicBezTo>
                  <a:pt x="9133" y="345"/>
                  <a:pt x="9185" y="585"/>
                  <a:pt x="9185" y="1022"/>
                </a:cubicBezTo>
                <a:cubicBezTo>
                  <a:pt x="9185" y="2139"/>
                  <a:pt x="9185" y="2139"/>
                  <a:pt x="9185" y="2139"/>
                </a:cubicBezTo>
                <a:cubicBezTo>
                  <a:pt x="9585" y="2139"/>
                  <a:pt x="9585" y="2139"/>
                  <a:pt x="9585" y="2139"/>
                </a:cubicBezTo>
                <a:cubicBezTo>
                  <a:pt x="9585" y="962"/>
                  <a:pt x="9585" y="962"/>
                  <a:pt x="9585" y="962"/>
                </a:cubicBezTo>
                <a:cubicBezTo>
                  <a:pt x="9585" y="597"/>
                  <a:pt x="9790" y="345"/>
                  <a:pt x="10070" y="345"/>
                </a:cubicBezTo>
                <a:cubicBezTo>
                  <a:pt x="10391" y="345"/>
                  <a:pt x="10443" y="585"/>
                  <a:pt x="10443" y="1022"/>
                </a:cubicBezTo>
                <a:cubicBezTo>
                  <a:pt x="10443" y="2139"/>
                  <a:pt x="10443" y="2139"/>
                  <a:pt x="10443" y="2139"/>
                </a:cubicBezTo>
                <a:cubicBezTo>
                  <a:pt x="10843" y="2139"/>
                  <a:pt x="10843" y="2139"/>
                  <a:pt x="10843" y="2139"/>
                </a:cubicBezTo>
                <a:cubicBezTo>
                  <a:pt x="10843" y="805"/>
                  <a:pt x="10843" y="805"/>
                  <a:pt x="10843" y="805"/>
                </a:cubicBezTo>
                <a:cubicBezTo>
                  <a:pt x="10843" y="305"/>
                  <a:pt x="10619" y="0"/>
                  <a:pt x="10150" y="0"/>
                </a:cubicBezTo>
                <a:moveTo>
                  <a:pt x="13191" y="1094"/>
                </a:moveTo>
                <a:cubicBezTo>
                  <a:pt x="13191" y="1735"/>
                  <a:pt x="12818" y="2187"/>
                  <a:pt x="12177" y="2187"/>
                </a:cubicBezTo>
                <a:cubicBezTo>
                  <a:pt x="11540" y="2187"/>
                  <a:pt x="11160" y="1719"/>
                  <a:pt x="11160" y="1094"/>
                </a:cubicBezTo>
                <a:cubicBezTo>
                  <a:pt x="11160" y="465"/>
                  <a:pt x="11548" y="0"/>
                  <a:pt x="12177" y="0"/>
                </a:cubicBezTo>
                <a:cubicBezTo>
                  <a:pt x="12794" y="0"/>
                  <a:pt x="13191" y="481"/>
                  <a:pt x="13191" y="1094"/>
                </a:cubicBezTo>
                <a:moveTo>
                  <a:pt x="12774" y="1086"/>
                </a:moveTo>
                <a:cubicBezTo>
                  <a:pt x="12774" y="617"/>
                  <a:pt x="12542" y="345"/>
                  <a:pt x="12177" y="345"/>
                </a:cubicBezTo>
                <a:cubicBezTo>
                  <a:pt x="11809" y="345"/>
                  <a:pt x="11576" y="617"/>
                  <a:pt x="11576" y="1086"/>
                </a:cubicBezTo>
                <a:cubicBezTo>
                  <a:pt x="11576" y="1571"/>
                  <a:pt x="11793" y="1847"/>
                  <a:pt x="12177" y="1847"/>
                </a:cubicBezTo>
                <a:cubicBezTo>
                  <a:pt x="12558" y="1847"/>
                  <a:pt x="12774" y="1571"/>
                  <a:pt x="12774" y="1086"/>
                </a:cubicBezTo>
                <a:moveTo>
                  <a:pt x="14545" y="0"/>
                </a:moveTo>
                <a:cubicBezTo>
                  <a:pt x="14308" y="0"/>
                  <a:pt x="14088" y="96"/>
                  <a:pt x="13932" y="321"/>
                </a:cubicBezTo>
                <a:cubicBezTo>
                  <a:pt x="13932" y="48"/>
                  <a:pt x="13932" y="48"/>
                  <a:pt x="13932" y="48"/>
                </a:cubicBezTo>
                <a:cubicBezTo>
                  <a:pt x="13531" y="48"/>
                  <a:pt x="13531" y="48"/>
                  <a:pt x="13531" y="48"/>
                </a:cubicBezTo>
                <a:cubicBezTo>
                  <a:pt x="13531" y="2139"/>
                  <a:pt x="13531" y="2139"/>
                  <a:pt x="13531" y="2139"/>
                </a:cubicBezTo>
                <a:cubicBezTo>
                  <a:pt x="13932" y="2139"/>
                  <a:pt x="13932" y="2139"/>
                  <a:pt x="13932" y="2139"/>
                </a:cubicBezTo>
                <a:cubicBezTo>
                  <a:pt x="13932" y="957"/>
                  <a:pt x="13932" y="957"/>
                  <a:pt x="13932" y="957"/>
                </a:cubicBezTo>
                <a:cubicBezTo>
                  <a:pt x="13932" y="597"/>
                  <a:pt x="14156" y="345"/>
                  <a:pt x="14456" y="345"/>
                </a:cubicBezTo>
                <a:cubicBezTo>
                  <a:pt x="14789" y="345"/>
                  <a:pt x="14865" y="577"/>
                  <a:pt x="14865" y="942"/>
                </a:cubicBezTo>
                <a:cubicBezTo>
                  <a:pt x="14865" y="2139"/>
                  <a:pt x="14865" y="2139"/>
                  <a:pt x="14865" y="2139"/>
                </a:cubicBezTo>
                <a:cubicBezTo>
                  <a:pt x="15266" y="2139"/>
                  <a:pt x="15266" y="2139"/>
                  <a:pt x="15266" y="2139"/>
                </a:cubicBezTo>
                <a:cubicBezTo>
                  <a:pt x="15266" y="805"/>
                  <a:pt x="15266" y="805"/>
                  <a:pt x="15266" y="805"/>
                </a:cubicBezTo>
                <a:cubicBezTo>
                  <a:pt x="15266" y="305"/>
                  <a:pt x="15013" y="0"/>
                  <a:pt x="14545" y="0"/>
                </a:cubicBezTo>
                <a:moveTo>
                  <a:pt x="16419" y="1851"/>
                </a:moveTo>
                <a:cubicBezTo>
                  <a:pt x="16143" y="1851"/>
                  <a:pt x="15902" y="1743"/>
                  <a:pt x="15742" y="1562"/>
                </a:cubicBezTo>
                <a:cubicBezTo>
                  <a:pt x="15482" y="1819"/>
                  <a:pt x="15482" y="1819"/>
                  <a:pt x="15482" y="1819"/>
                </a:cubicBezTo>
                <a:cubicBezTo>
                  <a:pt x="15686" y="2047"/>
                  <a:pt x="16011" y="2187"/>
                  <a:pt x="16427" y="2187"/>
                </a:cubicBezTo>
                <a:cubicBezTo>
                  <a:pt x="17008" y="2187"/>
                  <a:pt x="17320" y="1915"/>
                  <a:pt x="17320" y="1539"/>
                </a:cubicBezTo>
                <a:cubicBezTo>
                  <a:pt x="17320" y="1130"/>
                  <a:pt x="17048" y="978"/>
                  <a:pt x="16543" y="894"/>
                </a:cubicBezTo>
                <a:cubicBezTo>
                  <a:pt x="16139" y="829"/>
                  <a:pt x="16015" y="769"/>
                  <a:pt x="16015" y="597"/>
                </a:cubicBezTo>
                <a:cubicBezTo>
                  <a:pt x="16015" y="437"/>
                  <a:pt x="16163" y="333"/>
                  <a:pt x="16435" y="333"/>
                </a:cubicBezTo>
                <a:cubicBezTo>
                  <a:pt x="16676" y="333"/>
                  <a:pt x="16880" y="417"/>
                  <a:pt x="17036" y="565"/>
                </a:cubicBezTo>
                <a:cubicBezTo>
                  <a:pt x="17277" y="321"/>
                  <a:pt x="17277" y="321"/>
                  <a:pt x="17277" y="321"/>
                </a:cubicBezTo>
                <a:cubicBezTo>
                  <a:pt x="17084" y="128"/>
                  <a:pt x="16820" y="0"/>
                  <a:pt x="16435" y="0"/>
                </a:cubicBezTo>
                <a:cubicBezTo>
                  <a:pt x="15951" y="0"/>
                  <a:pt x="15614" y="232"/>
                  <a:pt x="15614" y="613"/>
                </a:cubicBezTo>
                <a:cubicBezTo>
                  <a:pt x="15614" y="946"/>
                  <a:pt x="15834" y="1146"/>
                  <a:pt x="16327" y="1222"/>
                </a:cubicBezTo>
                <a:cubicBezTo>
                  <a:pt x="16824" y="1298"/>
                  <a:pt x="16912" y="1386"/>
                  <a:pt x="16912" y="1558"/>
                </a:cubicBezTo>
                <a:cubicBezTo>
                  <a:pt x="16912" y="1731"/>
                  <a:pt x="16760" y="1851"/>
                  <a:pt x="16419" y="1851"/>
                </a:cubicBezTo>
                <a:moveTo>
                  <a:pt x="2562" y="894"/>
                </a:moveTo>
                <a:cubicBezTo>
                  <a:pt x="2157" y="829"/>
                  <a:pt x="2033" y="769"/>
                  <a:pt x="2033" y="597"/>
                </a:cubicBezTo>
                <a:cubicBezTo>
                  <a:pt x="2033" y="437"/>
                  <a:pt x="2181" y="333"/>
                  <a:pt x="2454" y="333"/>
                </a:cubicBezTo>
                <a:cubicBezTo>
                  <a:pt x="2694" y="333"/>
                  <a:pt x="2899" y="417"/>
                  <a:pt x="3055" y="565"/>
                </a:cubicBezTo>
                <a:cubicBezTo>
                  <a:pt x="3295" y="321"/>
                  <a:pt x="3295" y="321"/>
                  <a:pt x="3295" y="321"/>
                </a:cubicBezTo>
                <a:cubicBezTo>
                  <a:pt x="3103" y="128"/>
                  <a:pt x="2838" y="0"/>
                  <a:pt x="2454" y="0"/>
                </a:cubicBezTo>
                <a:cubicBezTo>
                  <a:pt x="1969" y="0"/>
                  <a:pt x="1633" y="232"/>
                  <a:pt x="1633" y="613"/>
                </a:cubicBezTo>
                <a:cubicBezTo>
                  <a:pt x="1633" y="946"/>
                  <a:pt x="1853" y="1146"/>
                  <a:pt x="2346" y="1222"/>
                </a:cubicBezTo>
                <a:cubicBezTo>
                  <a:pt x="2842" y="1298"/>
                  <a:pt x="2931" y="1386"/>
                  <a:pt x="2931" y="1558"/>
                </a:cubicBezTo>
                <a:cubicBezTo>
                  <a:pt x="2931" y="1731"/>
                  <a:pt x="2778" y="1851"/>
                  <a:pt x="2438" y="1851"/>
                </a:cubicBezTo>
                <a:cubicBezTo>
                  <a:pt x="2162" y="1851"/>
                  <a:pt x="1921" y="1743"/>
                  <a:pt x="1761" y="1562"/>
                </a:cubicBezTo>
                <a:cubicBezTo>
                  <a:pt x="1501" y="1819"/>
                  <a:pt x="1501" y="1819"/>
                  <a:pt x="1501" y="1819"/>
                </a:cubicBezTo>
                <a:cubicBezTo>
                  <a:pt x="1705" y="2047"/>
                  <a:pt x="2029" y="2187"/>
                  <a:pt x="2446" y="2187"/>
                </a:cubicBezTo>
                <a:cubicBezTo>
                  <a:pt x="3027" y="2187"/>
                  <a:pt x="3339" y="1915"/>
                  <a:pt x="3339" y="1539"/>
                </a:cubicBezTo>
                <a:cubicBezTo>
                  <a:pt x="3339" y="1130"/>
                  <a:pt x="3067" y="978"/>
                  <a:pt x="2562" y="894"/>
                </a:cubicBezTo>
                <a:moveTo>
                  <a:pt x="3713" y="4879"/>
                </a:moveTo>
                <a:cubicBezTo>
                  <a:pt x="4113" y="4879"/>
                  <a:pt x="4113" y="4879"/>
                  <a:pt x="4113" y="4879"/>
                </a:cubicBezTo>
                <a:cubicBezTo>
                  <a:pt x="4113" y="2788"/>
                  <a:pt x="4113" y="2788"/>
                  <a:pt x="4113" y="2788"/>
                </a:cubicBezTo>
                <a:cubicBezTo>
                  <a:pt x="3713" y="2788"/>
                  <a:pt x="3713" y="2788"/>
                  <a:pt x="3713" y="2788"/>
                </a:cubicBezTo>
                <a:lnTo>
                  <a:pt x="3713" y="4879"/>
                </a:lnTo>
                <a:close/>
                <a:moveTo>
                  <a:pt x="6797" y="2740"/>
                </a:moveTo>
                <a:cubicBezTo>
                  <a:pt x="6553" y="2740"/>
                  <a:pt x="6292" y="2836"/>
                  <a:pt x="6128" y="3092"/>
                </a:cubicBezTo>
                <a:cubicBezTo>
                  <a:pt x="6028" y="2868"/>
                  <a:pt x="5832" y="2740"/>
                  <a:pt x="5539" y="2740"/>
                </a:cubicBezTo>
                <a:cubicBezTo>
                  <a:pt x="5315" y="2740"/>
                  <a:pt x="5123" y="2832"/>
                  <a:pt x="4975" y="3028"/>
                </a:cubicBezTo>
                <a:cubicBezTo>
                  <a:pt x="4975" y="2788"/>
                  <a:pt x="4975" y="2788"/>
                  <a:pt x="4975" y="2788"/>
                </a:cubicBezTo>
                <a:cubicBezTo>
                  <a:pt x="4574" y="2788"/>
                  <a:pt x="4574" y="2788"/>
                  <a:pt x="4574" y="2788"/>
                </a:cubicBezTo>
                <a:cubicBezTo>
                  <a:pt x="4574" y="4879"/>
                  <a:pt x="4574" y="4879"/>
                  <a:pt x="4574" y="4879"/>
                </a:cubicBezTo>
                <a:cubicBezTo>
                  <a:pt x="4975" y="4879"/>
                  <a:pt x="4975" y="4879"/>
                  <a:pt x="4975" y="4879"/>
                </a:cubicBezTo>
                <a:cubicBezTo>
                  <a:pt x="4975" y="3701"/>
                  <a:pt x="4975" y="3701"/>
                  <a:pt x="4975" y="3701"/>
                </a:cubicBezTo>
                <a:cubicBezTo>
                  <a:pt x="4975" y="3336"/>
                  <a:pt x="5179" y="3084"/>
                  <a:pt x="5459" y="3084"/>
                </a:cubicBezTo>
                <a:cubicBezTo>
                  <a:pt x="5780" y="3084"/>
                  <a:pt x="5832" y="3325"/>
                  <a:pt x="5832" y="3761"/>
                </a:cubicBezTo>
                <a:cubicBezTo>
                  <a:pt x="5832" y="4879"/>
                  <a:pt x="5832" y="4879"/>
                  <a:pt x="5832" y="4879"/>
                </a:cubicBezTo>
                <a:cubicBezTo>
                  <a:pt x="6232" y="4879"/>
                  <a:pt x="6232" y="4879"/>
                  <a:pt x="6232" y="4879"/>
                </a:cubicBezTo>
                <a:cubicBezTo>
                  <a:pt x="6232" y="3701"/>
                  <a:pt x="6232" y="3701"/>
                  <a:pt x="6232" y="3701"/>
                </a:cubicBezTo>
                <a:cubicBezTo>
                  <a:pt x="6232" y="3336"/>
                  <a:pt x="6437" y="3084"/>
                  <a:pt x="6717" y="3084"/>
                </a:cubicBezTo>
                <a:cubicBezTo>
                  <a:pt x="7038" y="3084"/>
                  <a:pt x="7090" y="3325"/>
                  <a:pt x="7090" y="3761"/>
                </a:cubicBezTo>
                <a:cubicBezTo>
                  <a:pt x="7090" y="4879"/>
                  <a:pt x="7090" y="4879"/>
                  <a:pt x="7090" y="4879"/>
                </a:cubicBezTo>
                <a:cubicBezTo>
                  <a:pt x="7490" y="4879"/>
                  <a:pt x="7490" y="4879"/>
                  <a:pt x="7490" y="4879"/>
                </a:cubicBezTo>
                <a:cubicBezTo>
                  <a:pt x="7490" y="3545"/>
                  <a:pt x="7490" y="3545"/>
                  <a:pt x="7490" y="3545"/>
                </a:cubicBezTo>
                <a:cubicBezTo>
                  <a:pt x="7490" y="3044"/>
                  <a:pt x="7266" y="2740"/>
                  <a:pt x="6797" y="2740"/>
                </a:cubicBezTo>
                <a:moveTo>
                  <a:pt x="10150" y="2740"/>
                </a:moveTo>
                <a:cubicBezTo>
                  <a:pt x="9906" y="2740"/>
                  <a:pt x="9645" y="2836"/>
                  <a:pt x="9481" y="3092"/>
                </a:cubicBezTo>
                <a:cubicBezTo>
                  <a:pt x="9381" y="2868"/>
                  <a:pt x="9185" y="2740"/>
                  <a:pt x="8892" y="2740"/>
                </a:cubicBezTo>
                <a:cubicBezTo>
                  <a:pt x="8668" y="2740"/>
                  <a:pt x="8476" y="2832"/>
                  <a:pt x="8328" y="3028"/>
                </a:cubicBezTo>
                <a:cubicBezTo>
                  <a:pt x="8328" y="2788"/>
                  <a:pt x="8328" y="2788"/>
                  <a:pt x="8328" y="2788"/>
                </a:cubicBezTo>
                <a:cubicBezTo>
                  <a:pt x="7927" y="2788"/>
                  <a:pt x="7927" y="2788"/>
                  <a:pt x="7927" y="2788"/>
                </a:cubicBezTo>
                <a:cubicBezTo>
                  <a:pt x="7927" y="4879"/>
                  <a:pt x="7927" y="4879"/>
                  <a:pt x="7927" y="4879"/>
                </a:cubicBezTo>
                <a:cubicBezTo>
                  <a:pt x="8328" y="4879"/>
                  <a:pt x="8328" y="4879"/>
                  <a:pt x="8328" y="4879"/>
                </a:cubicBezTo>
                <a:cubicBezTo>
                  <a:pt x="8328" y="3701"/>
                  <a:pt x="8328" y="3701"/>
                  <a:pt x="8328" y="3701"/>
                </a:cubicBezTo>
                <a:cubicBezTo>
                  <a:pt x="8328" y="3336"/>
                  <a:pt x="8532" y="3084"/>
                  <a:pt x="8812" y="3084"/>
                </a:cubicBezTo>
                <a:cubicBezTo>
                  <a:pt x="9133" y="3084"/>
                  <a:pt x="9185" y="3325"/>
                  <a:pt x="9185" y="3761"/>
                </a:cubicBezTo>
                <a:cubicBezTo>
                  <a:pt x="9185" y="4879"/>
                  <a:pt x="9185" y="4879"/>
                  <a:pt x="9185" y="4879"/>
                </a:cubicBezTo>
                <a:cubicBezTo>
                  <a:pt x="9585" y="4879"/>
                  <a:pt x="9585" y="4879"/>
                  <a:pt x="9585" y="4879"/>
                </a:cubicBezTo>
                <a:cubicBezTo>
                  <a:pt x="9585" y="3701"/>
                  <a:pt x="9585" y="3701"/>
                  <a:pt x="9585" y="3701"/>
                </a:cubicBezTo>
                <a:cubicBezTo>
                  <a:pt x="9585" y="3336"/>
                  <a:pt x="9790" y="3084"/>
                  <a:pt x="10070" y="3084"/>
                </a:cubicBezTo>
                <a:cubicBezTo>
                  <a:pt x="10391" y="3084"/>
                  <a:pt x="10443" y="3325"/>
                  <a:pt x="10443" y="3761"/>
                </a:cubicBezTo>
                <a:cubicBezTo>
                  <a:pt x="10443" y="4879"/>
                  <a:pt x="10443" y="4879"/>
                  <a:pt x="10443" y="4879"/>
                </a:cubicBezTo>
                <a:cubicBezTo>
                  <a:pt x="10843" y="4879"/>
                  <a:pt x="10843" y="4879"/>
                  <a:pt x="10843" y="4879"/>
                </a:cubicBezTo>
                <a:cubicBezTo>
                  <a:pt x="10843" y="3545"/>
                  <a:pt x="10843" y="3545"/>
                  <a:pt x="10843" y="3545"/>
                </a:cubicBezTo>
                <a:cubicBezTo>
                  <a:pt x="10843" y="3044"/>
                  <a:pt x="10619" y="2740"/>
                  <a:pt x="10150" y="2740"/>
                </a:cubicBezTo>
                <a:moveTo>
                  <a:pt x="13191" y="3833"/>
                </a:moveTo>
                <a:cubicBezTo>
                  <a:pt x="13191" y="4474"/>
                  <a:pt x="12818" y="4927"/>
                  <a:pt x="12177" y="4927"/>
                </a:cubicBezTo>
                <a:cubicBezTo>
                  <a:pt x="11540" y="4927"/>
                  <a:pt x="11160" y="4458"/>
                  <a:pt x="11160" y="3833"/>
                </a:cubicBezTo>
                <a:cubicBezTo>
                  <a:pt x="11160" y="3204"/>
                  <a:pt x="11548" y="2740"/>
                  <a:pt x="12177" y="2740"/>
                </a:cubicBezTo>
                <a:cubicBezTo>
                  <a:pt x="12794" y="2740"/>
                  <a:pt x="13191" y="3220"/>
                  <a:pt x="13191" y="3833"/>
                </a:cubicBezTo>
                <a:moveTo>
                  <a:pt x="12774" y="3825"/>
                </a:moveTo>
                <a:cubicBezTo>
                  <a:pt x="12774" y="3356"/>
                  <a:pt x="12542" y="3084"/>
                  <a:pt x="12177" y="3084"/>
                </a:cubicBezTo>
                <a:cubicBezTo>
                  <a:pt x="11809" y="3084"/>
                  <a:pt x="11576" y="3356"/>
                  <a:pt x="11576" y="3825"/>
                </a:cubicBezTo>
                <a:cubicBezTo>
                  <a:pt x="11576" y="4310"/>
                  <a:pt x="11793" y="4586"/>
                  <a:pt x="12177" y="4586"/>
                </a:cubicBezTo>
                <a:cubicBezTo>
                  <a:pt x="12558" y="4586"/>
                  <a:pt x="12774" y="4310"/>
                  <a:pt x="12774" y="3825"/>
                </a:cubicBezTo>
                <a:moveTo>
                  <a:pt x="14545" y="2740"/>
                </a:moveTo>
                <a:cubicBezTo>
                  <a:pt x="14308" y="2740"/>
                  <a:pt x="14088" y="2836"/>
                  <a:pt x="13932" y="3060"/>
                </a:cubicBezTo>
                <a:cubicBezTo>
                  <a:pt x="13932" y="2788"/>
                  <a:pt x="13932" y="2788"/>
                  <a:pt x="13932" y="2788"/>
                </a:cubicBezTo>
                <a:cubicBezTo>
                  <a:pt x="13531" y="2788"/>
                  <a:pt x="13531" y="2788"/>
                  <a:pt x="13531" y="2788"/>
                </a:cubicBezTo>
                <a:cubicBezTo>
                  <a:pt x="13531" y="4879"/>
                  <a:pt x="13531" y="4879"/>
                  <a:pt x="13531" y="4879"/>
                </a:cubicBezTo>
                <a:cubicBezTo>
                  <a:pt x="13932" y="4879"/>
                  <a:pt x="13932" y="4879"/>
                  <a:pt x="13932" y="4879"/>
                </a:cubicBezTo>
                <a:cubicBezTo>
                  <a:pt x="13932" y="3697"/>
                  <a:pt x="13932" y="3697"/>
                  <a:pt x="13932" y="3697"/>
                </a:cubicBezTo>
                <a:cubicBezTo>
                  <a:pt x="13932" y="3336"/>
                  <a:pt x="14156" y="3084"/>
                  <a:pt x="14456" y="3084"/>
                </a:cubicBezTo>
                <a:cubicBezTo>
                  <a:pt x="14789" y="3084"/>
                  <a:pt x="14865" y="3317"/>
                  <a:pt x="14865" y="3681"/>
                </a:cubicBezTo>
                <a:cubicBezTo>
                  <a:pt x="14865" y="4879"/>
                  <a:pt x="14865" y="4879"/>
                  <a:pt x="14865" y="4879"/>
                </a:cubicBezTo>
                <a:cubicBezTo>
                  <a:pt x="15266" y="4879"/>
                  <a:pt x="15266" y="4879"/>
                  <a:pt x="15266" y="4879"/>
                </a:cubicBezTo>
                <a:cubicBezTo>
                  <a:pt x="15266" y="3545"/>
                  <a:pt x="15266" y="3545"/>
                  <a:pt x="15266" y="3545"/>
                </a:cubicBezTo>
                <a:cubicBezTo>
                  <a:pt x="15266" y="3044"/>
                  <a:pt x="15013" y="2740"/>
                  <a:pt x="14545" y="2740"/>
                </a:cubicBezTo>
                <a:moveTo>
                  <a:pt x="16543" y="3633"/>
                </a:moveTo>
                <a:cubicBezTo>
                  <a:pt x="16139" y="3569"/>
                  <a:pt x="16015" y="3509"/>
                  <a:pt x="16015" y="3336"/>
                </a:cubicBezTo>
                <a:cubicBezTo>
                  <a:pt x="16015" y="3176"/>
                  <a:pt x="16163" y="3072"/>
                  <a:pt x="16435" y="3072"/>
                </a:cubicBezTo>
                <a:cubicBezTo>
                  <a:pt x="16676" y="3072"/>
                  <a:pt x="16880" y="3156"/>
                  <a:pt x="17036" y="3305"/>
                </a:cubicBezTo>
                <a:cubicBezTo>
                  <a:pt x="17277" y="3060"/>
                  <a:pt x="17277" y="3060"/>
                  <a:pt x="17277" y="3060"/>
                </a:cubicBezTo>
                <a:cubicBezTo>
                  <a:pt x="17084" y="2868"/>
                  <a:pt x="16820" y="2740"/>
                  <a:pt x="16435" y="2740"/>
                </a:cubicBezTo>
                <a:cubicBezTo>
                  <a:pt x="15951" y="2740"/>
                  <a:pt x="15614" y="2972"/>
                  <a:pt x="15614" y="3352"/>
                </a:cubicBezTo>
                <a:cubicBezTo>
                  <a:pt x="15614" y="3685"/>
                  <a:pt x="15834" y="3885"/>
                  <a:pt x="16327" y="3961"/>
                </a:cubicBezTo>
                <a:cubicBezTo>
                  <a:pt x="16824" y="4037"/>
                  <a:pt x="16912" y="4126"/>
                  <a:pt x="16912" y="4298"/>
                </a:cubicBezTo>
                <a:cubicBezTo>
                  <a:pt x="16912" y="4470"/>
                  <a:pt x="16760" y="4590"/>
                  <a:pt x="16419" y="4590"/>
                </a:cubicBezTo>
                <a:cubicBezTo>
                  <a:pt x="16143" y="4590"/>
                  <a:pt x="15902" y="4482"/>
                  <a:pt x="15742" y="4302"/>
                </a:cubicBezTo>
                <a:cubicBezTo>
                  <a:pt x="15482" y="4558"/>
                  <a:pt x="15482" y="4558"/>
                  <a:pt x="15482" y="4558"/>
                </a:cubicBezTo>
                <a:cubicBezTo>
                  <a:pt x="15686" y="4787"/>
                  <a:pt x="16011" y="4927"/>
                  <a:pt x="16427" y="4927"/>
                </a:cubicBezTo>
                <a:cubicBezTo>
                  <a:pt x="17008" y="4927"/>
                  <a:pt x="17320" y="4654"/>
                  <a:pt x="17320" y="4278"/>
                </a:cubicBezTo>
                <a:cubicBezTo>
                  <a:pt x="17320" y="3869"/>
                  <a:pt x="17048" y="3717"/>
                  <a:pt x="16543" y="3633"/>
                </a:cubicBezTo>
                <a:moveTo>
                  <a:pt x="2562" y="3633"/>
                </a:moveTo>
                <a:cubicBezTo>
                  <a:pt x="2157" y="3569"/>
                  <a:pt x="2033" y="3509"/>
                  <a:pt x="2033" y="3336"/>
                </a:cubicBezTo>
                <a:cubicBezTo>
                  <a:pt x="2033" y="3176"/>
                  <a:pt x="2181" y="3072"/>
                  <a:pt x="2454" y="3072"/>
                </a:cubicBezTo>
                <a:cubicBezTo>
                  <a:pt x="2694" y="3072"/>
                  <a:pt x="2899" y="3156"/>
                  <a:pt x="3055" y="3305"/>
                </a:cubicBezTo>
                <a:cubicBezTo>
                  <a:pt x="3295" y="3060"/>
                  <a:pt x="3295" y="3060"/>
                  <a:pt x="3295" y="3060"/>
                </a:cubicBezTo>
                <a:cubicBezTo>
                  <a:pt x="3103" y="2868"/>
                  <a:pt x="2838" y="2740"/>
                  <a:pt x="2454" y="2740"/>
                </a:cubicBezTo>
                <a:cubicBezTo>
                  <a:pt x="1969" y="2740"/>
                  <a:pt x="1633" y="2972"/>
                  <a:pt x="1633" y="3352"/>
                </a:cubicBezTo>
                <a:cubicBezTo>
                  <a:pt x="1633" y="3685"/>
                  <a:pt x="1853" y="3885"/>
                  <a:pt x="2346" y="3961"/>
                </a:cubicBezTo>
                <a:cubicBezTo>
                  <a:pt x="2842" y="4037"/>
                  <a:pt x="2931" y="4126"/>
                  <a:pt x="2931" y="4298"/>
                </a:cubicBezTo>
                <a:cubicBezTo>
                  <a:pt x="2931" y="4470"/>
                  <a:pt x="2778" y="4590"/>
                  <a:pt x="2438" y="4590"/>
                </a:cubicBezTo>
                <a:cubicBezTo>
                  <a:pt x="2162" y="4590"/>
                  <a:pt x="1921" y="4482"/>
                  <a:pt x="1761" y="4302"/>
                </a:cubicBezTo>
                <a:cubicBezTo>
                  <a:pt x="1501" y="4558"/>
                  <a:pt x="1501" y="4558"/>
                  <a:pt x="1501" y="4558"/>
                </a:cubicBezTo>
                <a:cubicBezTo>
                  <a:pt x="1705" y="4787"/>
                  <a:pt x="2029" y="4927"/>
                  <a:pt x="2446" y="4927"/>
                </a:cubicBezTo>
                <a:cubicBezTo>
                  <a:pt x="3027" y="4927"/>
                  <a:pt x="3339" y="4654"/>
                  <a:pt x="3339" y="4278"/>
                </a:cubicBezTo>
                <a:cubicBezTo>
                  <a:pt x="3339" y="3869"/>
                  <a:pt x="3067" y="3717"/>
                  <a:pt x="2562" y="3633"/>
                </a:cubicBezTo>
                <a:moveTo>
                  <a:pt x="1567" y="2357"/>
                </a:moveTo>
                <a:cubicBezTo>
                  <a:pt x="943" y="2357"/>
                  <a:pt x="943" y="2357"/>
                  <a:pt x="943" y="2357"/>
                </a:cubicBezTo>
                <a:cubicBezTo>
                  <a:pt x="943" y="1718"/>
                  <a:pt x="943" y="1718"/>
                  <a:pt x="943" y="1718"/>
                </a:cubicBezTo>
                <a:cubicBezTo>
                  <a:pt x="624" y="1718"/>
                  <a:pt x="624" y="1718"/>
                  <a:pt x="624" y="1718"/>
                </a:cubicBezTo>
                <a:cubicBezTo>
                  <a:pt x="624" y="2357"/>
                  <a:pt x="624" y="2357"/>
                  <a:pt x="624" y="2357"/>
                </a:cubicBezTo>
                <a:cubicBezTo>
                  <a:pt x="0" y="2357"/>
                  <a:pt x="0" y="2357"/>
                  <a:pt x="0" y="2357"/>
                </a:cubicBezTo>
                <a:cubicBezTo>
                  <a:pt x="0" y="2649"/>
                  <a:pt x="0" y="2649"/>
                  <a:pt x="0" y="2649"/>
                </a:cubicBezTo>
                <a:cubicBezTo>
                  <a:pt x="624" y="2649"/>
                  <a:pt x="624" y="2649"/>
                  <a:pt x="624" y="2649"/>
                </a:cubicBezTo>
                <a:cubicBezTo>
                  <a:pt x="624" y="3289"/>
                  <a:pt x="624" y="3289"/>
                  <a:pt x="624" y="3289"/>
                </a:cubicBezTo>
                <a:cubicBezTo>
                  <a:pt x="943" y="3289"/>
                  <a:pt x="943" y="3289"/>
                  <a:pt x="943" y="3289"/>
                </a:cubicBezTo>
                <a:cubicBezTo>
                  <a:pt x="943" y="2649"/>
                  <a:pt x="943" y="2649"/>
                  <a:pt x="943" y="2649"/>
                </a:cubicBezTo>
                <a:cubicBezTo>
                  <a:pt x="1567" y="2649"/>
                  <a:pt x="1567" y="2649"/>
                  <a:pt x="1567" y="2649"/>
                </a:cubicBezTo>
                <a:lnTo>
                  <a:pt x="1567" y="23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/>
            </a:lvl1pPr>
          </a:lstStyle>
          <a:p>
            <a:r>
              <a:rPr lang="en-GB" dirty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05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1EC5-05E1-47D8-9B38-0DF17C15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979200"/>
            <a:ext cx="4716000" cy="496799"/>
          </a:xfrm>
        </p:spPr>
        <p:txBody>
          <a:bodyPr anchor="t"/>
          <a:lstStyle>
            <a:lvl1pPr algn="l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1377C-01A0-4EFA-A492-89F99AAF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1509620"/>
            <a:ext cx="4716000" cy="742765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9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1"/>
              <a:t>Click to edit Master subtitle style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6AEE67-E428-48C5-AEB7-0EB3459E5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263" y="4968000"/>
            <a:ext cx="4716000" cy="80097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  <a:latin typeface="+mj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Location/Conference</a:t>
            </a:r>
          </a:p>
          <a:p>
            <a:pPr lvl="1"/>
            <a:r>
              <a:rPr lang="en-US" dirty="1"/>
              <a:t>Date Month Year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54ECBB-89E1-4E3E-A4E5-4A894BA34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2153" y="0"/>
            <a:ext cx="6809848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74C1337-3C07-498F-91AA-FCEDFFDDA91D}"/>
              </a:ext>
            </a:extLst>
          </p:cNvPr>
          <p:cNvSpPr>
            <a:spLocks noGrp="1" noEditPoints="1"/>
          </p:cNvSpPr>
          <p:nvPr>
            <p:ph type="pic" sz="quarter" idx="12" hasCustomPrompt="1"/>
          </p:nvPr>
        </p:nvSpPr>
        <p:spPr>
          <a:xfrm>
            <a:off x="10598148" y="452438"/>
            <a:ext cx="1144588" cy="327025"/>
          </a:xfrm>
          <a:custGeom>
            <a:gdLst>
              <a:gd name="T0" fmla="*/ 3713 w 17320"/>
              <a:gd name="T1" fmla="*/ 2139 h 4927"/>
              <a:gd name="T2" fmla="*/ 5539 w 17320"/>
              <a:gd name="T3" fmla="*/ 0 h 4927"/>
              <a:gd name="T4" fmla="*/ 4574 w 17320"/>
              <a:gd name="T5" fmla="*/ 2139 h 4927"/>
              <a:gd name="T6" fmla="*/ 5832 w 17320"/>
              <a:gd name="T7" fmla="*/ 1022 h 4927"/>
              <a:gd name="T8" fmla="*/ 6717 w 17320"/>
              <a:gd name="T9" fmla="*/ 345 h 4927"/>
              <a:gd name="T10" fmla="*/ 7490 w 17320"/>
              <a:gd name="T11" fmla="*/ 805 h 4927"/>
              <a:gd name="T12" fmla="*/ 8892 w 17320"/>
              <a:gd name="T13" fmla="*/ 0 h 4927"/>
              <a:gd name="T14" fmla="*/ 7927 w 17320"/>
              <a:gd name="T15" fmla="*/ 2139 h 4927"/>
              <a:gd name="T16" fmla="*/ 9185 w 17320"/>
              <a:gd name="T17" fmla="*/ 1022 h 4927"/>
              <a:gd name="T18" fmla="*/ 10070 w 17320"/>
              <a:gd name="T19" fmla="*/ 345 h 4927"/>
              <a:gd name="T20" fmla="*/ 10843 w 17320"/>
              <a:gd name="T21" fmla="*/ 805 h 4927"/>
              <a:gd name="T22" fmla="*/ 11160 w 17320"/>
              <a:gd name="T23" fmla="*/ 1094 h 4927"/>
              <a:gd name="T24" fmla="*/ 12177 w 17320"/>
              <a:gd name="T25" fmla="*/ 345 h 4927"/>
              <a:gd name="T26" fmla="*/ 14545 w 17320"/>
              <a:gd name="T27" fmla="*/ 0 h 4927"/>
              <a:gd name="T28" fmla="*/ 13531 w 17320"/>
              <a:gd name="T29" fmla="*/ 2139 h 4927"/>
              <a:gd name="T30" fmla="*/ 14865 w 17320"/>
              <a:gd name="T31" fmla="*/ 942 h 4927"/>
              <a:gd name="T32" fmla="*/ 14545 w 17320"/>
              <a:gd name="T33" fmla="*/ 0 h 4927"/>
              <a:gd name="T34" fmla="*/ 16427 w 17320"/>
              <a:gd name="T35" fmla="*/ 2187 h 4927"/>
              <a:gd name="T36" fmla="*/ 16435 w 17320"/>
              <a:gd name="T37" fmla="*/ 333 h 4927"/>
              <a:gd name="T38" fmla="*/ 15614 w 17320"/>
              <a:gd name="T39" fmla="*/ 613 h 4927"/>
              <a:gd name="T40" fmla="*/ 2562 w 17320"/>
              <a:gd name="T41" fmla="*/ 894 h 4927"/>
              <a:gd name="T42" fmla="*/ 3295 w 17320"/>
              <a:gd name="T43" fmla="*/ 321 h 4927"/>
              <a:gd name="T44" fmla="*/ 2931 w 17320"/>
              <a:gd name="T45" fmla="*/ 1558 h 4927"/>
              <a:gd name="T46" fmla="*/ 2446 w 17320"/>
              <a:gd name="T47" fmla="*/ 2187 h 4927"/>
              <a:gd name="T48" fmla="*/ 4113 w 17320"/>
              <a:gd name="T49" fmla="*/ 4879 h 4927"/>
              <a:gd name="T50" fmla="*/ 6797 w 17320"/>
              <a:gd name="T51" fmla="*/ 2740 h 4927"/>
              <a:gd name="T52" fmla="*/ 4975 w 17320"/>
              <a:gd name="T53" fmla="*/ 2788 h 4927"/>
              <a:gd name="T54" fmla="*/ 4975 w 17320"/>
              <a:gd name="T55" fmla="*/ 3701 h 4927"/>
              <a:gd name="T56" fmla="*/ 6232 w 17320"/>
              <a:gd name="T57" fmla="*/ 4879 h 4927"/>
              <a:gd name="T58" fmla="*/ 7090 w 17320"/>
              <a:gd name="T59" fmla="*/ 4879 h 4927"/>
              <a:gd name="T60" fmla="*/ 10150 w 17320"/>
              <a:gd name="T61" fmla="*/ 2740 h 4927"/>
              <a:gd name="T62" fmla="*/ 8328 w 17320"/>
              <a:gd name="T63" fmla="*/ 2788 h 4927"/>
              <a:gd name="T64" fmla="*/ 8328 w 17320"/>
              <a:gd name="T65" fmla="*/ 3701 h 4927"/>
              <a:gd name="T66" fmla="*/ 9585 w 17320"/>
              <a:gd name="T67" fmla="*/ 4879 h 4927"/>
              <a:gd name="T68" fmla="*/ 10443 w 17320"/>
              <a:gd name="T69" fmla="*/ 4879 h 4927"/>
              <a:gd name="T70" fmla="*/ 13191 w 17320"/>
              <a:gd name="T71" fmla="*/ 3833 h 4927"/>
              <a:gd name="T72" fmla="*/ 13191 w 17320"/>
              <a:gd name="T73" fmla="*/ 3833 h 4927"/>
              <a:gd name="T74" fmla="*/ 12177 w 17320"/>
              <a:gd name="T75" fmla="*/ 4586 h 4927"/>
              <a:gd name="T76" fmla="*/ 13932 w 17320"/>
              <a:gd name="T77" fmla="*/ 2788 h 4927"/>
              <a:gd name="T78" fmla="*/ 13932 w 17320"/>
              <a:gd name="T79" fmla="*/ 3697 h 4927"/>
              <a:gd name="T80" fmla="*/ 15266 w 17320"/>
              <a:gd name="T81" fmla="*/ 4879 h 4927"/>
              <a:gd name="T82" fmla="*/ 16015 w 17320"/>
              <a:gd name="T83" fmla="*/ 3336 h 4927"/>
              <a:gd name="T84" fmla="*/ 16435 w 17320"/>
              <a:gd name="T85" fmla="*/ 2740 h 4927"/>
              <a:gd name="T86" fmla="*/ 16419 w 17320"/>
              <a:gd name="T87" fmla="*/ 4590 h 4927"/>
              <a:gd name="T88" fmla="*/ 17320 w 17320"/>
              <a:gd name="T89" fmla="*/ 4278 h 4927"/>
              <a:gd name="T90" fmla="*/ 2454 w 17320"/>
              <a:gd name="T91" fmla="*/ 3072 h 4927"/>
              <a:gd name="T92" fmla="*/ 1633 w 17320"/>
              <a:gd name="T93" fmla="*/ 3352 h 4927"/>
              <a:gd name="T94" fmla="*/ 1761 w 17320"/>
              <a:gd name="T95" fmla="*/ 4302 h 4927"/>
              <a:gd name="T96" fmla="*/ 2562 w 17320"/>
              <a:gd name="T97" fmla="*/ 3633 h 4927"/>
              <a:gd name="T98" fmla="*/ 624 w 17320"/>
              <a:gd name="T99" fmla="*/ 1718 h 4927"/>
              <a:gd name="T100" fmla="*/ 624 w 17320"/>
              <a:gd name="T101" fmla="*/ 2649 h 4927"/>
              <a:gd name="T102" fmla="*/ 1567 w 17320"/>
              <a:gd name="T103" fmla="*/ 2649 h 492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320" h="4927">
                <a:moveTo>
                  <a:pt x="3713" y="48"/>
                </a:moveTo>
                <a:cubicBezTo>
                  <a:pt x="4113" y="48"/>
                  <a:pt x="4113" y="48"/>
                  <a:pt x="4113" y="48"/>
                </a:cubicBezTo>
                <a:cubicBezTo>
                  <a:pt x="4113" y="2139"/>
                  <a:pt x="4113" y="2139"/>
                  <a:pt x="4113" y="2139"/>
                </a:cubicBezTo>
                <a:cubicBezTo>
                  <a:pt x="3713" y="2139"/>
                  <a:pt x="3713" y="2139"/>
                  <a:pt x="3713" y="2139"/>
                </a:cubicBezTo>
                <a:lnTo>
                  <a:pt x="3713" y="48"/>
                </a:lnTo>
                <a:close/>
                <a:moveTo>
                  <a:pt x="6797" y="0"/>
                </a:moveTo>
                <a:cubicBezTo>
                  <a:pt x="6553" y="0"/>
                  <a:pt x="6292" y="96"/>
                  <a:pt x="6128" y="353"/>
                </a:cubicBezTo>
                <a:cubicBezTo>
                  <a:pt x="6028" y="128"/>
                  <a:pt x="5832" y="0"/>
                  <a:pt x="5539" y="0"/>
                </a:cubicBezTo>
                <a:cubicBezTo>
                  <a:pt x="5315" y="0"/>
                  <a:pt x="5123" y="92"/>
                  <a:pt x="4975" y="288"/>
                </a:cubicBezTo>
                <a:cubicBezTo>
                  <a:pt x="4975" y="48"/>
                  <a:pt x="4975" y="48"/>
                  <a:pt x="4975" y="48"/>
                </a:cubicBezTo>
                <a:cubicBezTo>
                  <a:pt x="4574" y="48"/>
                  <a:pt x="4574" y="48"/>
                  <a:pt x="4574" y="48"/>
                </a:cubicBezTo>
                <a:cubicBezTo>
                  <a:pt x="4574" y="2139"/>
                  <a:pt x="4574" y="2139"/>
                  <a:pt x="4574" y="2139"/>
                </a:cubicBezTo>
                <a:cubicBezTo>
                  <a:pt x="4975" y="2139"/>
                  <a:pt x="4975" y="2139"/>
                  <a:pt x="4975" y="2139"/>
                </a:cubicBezTo>
                <a:cubicBezTo>
                  <a:pt x="4975" y="962"/>
                  <a:pt x="4975" y="962"/>
                  <a:pt x="4975" y="962"/>
                </a:cubicBezTo>
                <a:cubicBezTo>
                  <a:pt x="4975" y="597"/>
                  <a:pt x="5179" y="345"/>
                  <a:pt x="5459" y="345"/>
                </a:cubicBezTo>
                <a:cubicBezTo>
                  <a:pt x="5780" y="345"/>
                  <a:pt x="5832" y="585"/>
                  <a:pt x="5832" y="1022"/>
                </a:cubicBezTo>
                <a:cubicBezTo>
                  <a:pt x="5832" y="2139"/>
                  <a:pt x="5832" y="2139"/>
                  <a:pt x="5832" y="2139"/>
                </a:cubicBezTo>
                <a:cubicBezTo>
                  <a:pt x="6232" y="2139"/>
                  <a:pt x="6232" y="2139"/>
                  <a:pt x="6232" y="2139"/>
                </a:cubicBezTo>
                <a:cubicBezTo>
                  <a:pt x="6232" y="962"/>
                  <a:pt x="6232" y="962"/>
                  <a:pt x="6232" y="962"/>
                </a:cubicBezTo>
                <a:cubicBezTo>
                  <a:pt x="6232" y="597"/>
                  <a:pt x="6437" y="345"/>
                  <a:pt x="6717" y="345"/>
                </a:cubicBezTo>
                <a:cubicBezTo>
                  <a:pt x="7038" y="345"/>
                  <a:pt x="7090" y="585"/>
                  <a:pt x="7090" y="1022"/>
                </a:cubicBezTo>
                <a:cubicBezTo>
                  <a:pt x="7090" y="2139"/>
                  <a:pt x="7090" y="2139"/>
                  <a:pt x="7090" y="2139"/>
                </a:cubicBezTo>
                <a:cubicBezTo>
                  <a:pt x="7490" y="2139"/>
                  <a:pt x="7490" y="2139"/>
                  <a:pt x="7490" y="2139"/>
                </a:cubicBezTo>
                <a:cubicBezTo>
                  <a:pt x="7490" y="805"/>
                  <a:pt x="7490" y="805"/>
                  <a:pt x="7490" y="805"/>
                </a:cubicBezTo>
                <a:cubicBezTo>
                  <a:pt x="7490" y="305"/>
                  <a:pt x="7266" y="0"/>
                  <a:pt x="6797" y="0"/>
                </a:cubicBezTo>
                <a:moveTo>
                  <a:pt x="10150" y="0"/>
                </a:moveTo>
                <a:cubicBezTo>
                  <a:pt x="9906" y="0"/>
                  <a:pt x="9645" y="96"/>
                  <a:pt x="9481" y="353"/>
                </a:cubicBezTo>
                <a:cubicBezTo>
                  <a:pt x="9381" y="128"/>
                  <a:pt x="9185" y="0"/>
                  <a:pt x="8892" y="0"/>
                </a:cubicBezTo>
                <a:cubicBezTo>
                  <a:pt x="8668" y="0"/>
                  <a:pt x="8476" y="92"/>
                  <a:pt x="8328" y="288"/>
                </a:cubicBezTo>
                <a:cubicBezTo>
                  <a:pt x="8328" y="48"/>
                  <a:pt x="8328" y="48"/>
                  <a:pt x="8328" y="48"/>
                </a:cubicBezTo>
                <a:cubicBezTo>
                  <a:pt x="7927" y="48"/>
                  <a:pt x="7927" y="48"/>
                  <a:pt x="7927" y="48"/>
                </a:cubicBezTo>
                <a:cubicBezTo>
                  <a:pt x="7927" y="2139"/>
                  <a:pt x="7927" y="2139"/>
                  <a:pt x="7927" y="2139"/>
                </a:cubicBezTo>
                <a:cubicBezTo>
                  <a:pt x="8328" y="2139"/>
                  <a:pt x="8328" y="2139"/>
                  <a:pt x="8328" y="2139"/>
                </a:cubicBezTo>
                <a:cubicBezTo>
                  <a:pt x="8328" y="962"/>
                  <a:pt x="8328" y="962"/>
                  <a:pt x="8328" y="962"/>
                </a:cubicBezTo>
                <a:cubicBezTo>
                  <a:pt x="8328" y="597"/>
                  <a:pt x="8532" y="345"/>
                  <a:pt x="8812" y="345"/>
                </a:cubicBezTo>
                <a:cubicBezTo>
                  <a:pt x="9133" y="345"/>
                  <a:pt x="9185" y="585"/>
                  <a:pt x="9185" y="1022"/>
                </a:cubicBezTo>
                <a:cubicBezTo>
                  <a:pt x="9185" y="2139"/>
                  <a:pt x="9185" y="2139"/>
                  <a:pt x="9185" y="2139"/>
                </a:cubicBezTo>
                <a:cubicBezTo>
                  <a:pt x="9585" y="2139"/>
                  <a:pt x="9585" y="2139"/>
                  <a:pt x="9585" y="2139"/>
                </a:cubicBezTo>
                <a:cubicBezTo>
                  <a:pt x="9585" y="962"/>
                  <a:pt x="9585" y="962"/>
                  <a:pt x="9585" y="962"/>
                </a:cubicBezTo>
                <a:cubicBezTo>
                  <a:pt x="9585" y="597"/>
                  <a:pt x="9790" y="345"/>
                  <a:pt x="10070" y="345"/>
                </a:cubicBezTo>
                <a:cubicBezTo>
                  <a:pt x="10391" y="345"/>
                  <a:pt x="10443" y="585"/>
                  <a:pt x="10443" y="1022"/>
                </a:cubicBezTo>
                <a:cubicBezTo>
                  <a:pt x="10443" y="2139"/>
                  <a:pt x="10443" y="2139"/>
                  <a:pt x="10443" y="2139"/>
                </a:cubicBezTo>
                <a:cubicBezTo>
                  <a:pt x="10843" y="2139"/>
                  <a:pt x="10843" y="2139"/>
                  <a:pt x="10843" y="2139"/>
                </a:cubicBezTo>
                <a:cubicBezTo>
                  <a:pt x="10843" y="805"/>
                  <a:pt x="10843" y="805"/>
                  <a:pt x="10843" y="805"/>
                </a:cubicBezTo>
                <a:cubicBezTo>
                  <a:pt x="10843" y="305"/>
                  <a:pt x="10619" y="0"/>
                  <a:pt x="10150" y="0"/>
                </a:cubicBezTo>
                <a:moveTo>
                  <a:pt x="13191" y="1094"/>
                </a:moveTo>
                <a:cubicBezTo>
                  <a:pt x="13191" y="1735"/>
                  <a:pt x="12818" y="2187"/>
                  <a:pt x="12177" y="2187"/>
                </a:cubicBezTo>
                <a:cubicBezTo>
                  <a:pt x="11540" y="2187"/>
                  <a:pt x="11160" y="1719"/>
                  <a:pt x="11160" y="1094"/>
                </a:cubicBezTo>
                <a:cubicBezTo>
                  <a:pt x="11160" y="465"/>
                  <a:pt x="11548" y="0"/>
                  <a:pt x="12177" y="0"/>
                </a:cubicBezTo>
                <a:cubicBezTo>
                  <a:pt x="12794" y="0"/>
                  <a:pt x="13191" y="481"/>
                  <a:pt x="13191" y="1094"/>
                </a:cubicBezTo>
                <a:moveTo>
                  <a:pt x="12774" y="1086"/>
                </a:moveTo>
                <a:cubicBezTo>
                  <a:pt x="12774" y="617"/>
                  <a:pt x="12542" y="345"/>
                  <a:pt x="12177" y="345"/>
                </a:cubicBezTo>
                <a:cubicBezTo>
                  <a:pt x="11809" y="345"/>
                  <a:pt x="11576" y="617"/>
                  <a:pt x="11576" y="1086"/>
                </a:cubicBezTo>
                <a:cubicBezTo>
                  <a:pt x="11576" y="1571"/>
                  <a:pt x="11793" y="1847"/>
                  <a:pt x="12177" y="1847"/>
                </a:cubicBezTo>
                <a:cubicBezTo>
                  <a:pt x="12558" y="1847"/>
                  <a:pt x="12774" y="1571"/>
                  <a:pt x="12774" y="1086"/>
                </a:cubicBezTo>
                <a:moveTo>
                  <a:pt x="14545" y="0"/>
                </a:moveTo>
                <a:cubicBezTo>
                  <a:pt x="14308" y="0"/>
                  <a:pt x="14088" y="96"/>
                  <a:pt x="13932" y="321"/>
                </a:cubicBezTo>
                <a:cubicBezTo>
                  <a:pt x="13932" y="48"/>
                  <a:pt x="13932" y="48"/>
                  <a:pt x="13932" y="48"/>
                </a:cubicBezTo>
                <a:cubicBezTo>
                  <a:pt x="13531" y="48"/>
                  <a:pt x="13531" y="48"/>
                  <a:pt x="13531" y="48"/>
                </a:cubicBezTo>
                <a:cubicBezTo>
                  <a:pt x="13531" y="2139"/>
                  <a:pt x="13531" y="2139"/>
                  <a:pt x="13531" y="2139"/>
                </a:cubicBezTo>
                <a:cubicBezTo>
                  <a:pt x="13932" y="2139"/>
                  <a:pt x="13932" y="2139"/>
                  <a:pt x="13932" y="2139"/>
                </a:cubicBezTo>
                <a:cubicBezTo>
                  <a:pt x="13932" y="957"/>
                  <a:pt x="13932" y="957"/>
                  <a:pt x="13932" y="957"/>
                </a:cubicBezTo>
                <a:cubicBezTo>
                  <a:pt x="13932" y="597"/>
                  <a:pt x="14156" y="345"/>
                  <a:pt x="14456" y="345"/>
                </a:cubicBezTo>
                <a:cubicBezTo>
                  <a:pt x="14789" y="345"/>
                  <a:pt x="14865" y="577"/>
                  <a:pt x="14865" y="942"/>
                </a:cubicBezTo>
                <a:cubicBezTo>
                  <a:pt x="14865" y="2139"/>
                  <a:pt x="14865" y="2139"/>
                  <a:pt x="14865" y="2139"/>
                </a:cubicBezTo>
                <a:cubicBezTo>
                  <a:pt x="15266" y="2139"/>
                  <a:pt x="15266" y="2139"/>
                  <a:pt x="15266" y="2139"/>
                </a:cubicBezTo>
                <a:cubicBezTo>
                  <a:pt x="15266" y="805"/>
                  <a:pt x="15266" y="805"/>
                  <a:pt x="15266" y="805"/>
                </a:cubicBezTo>
                <a:cubicBezTo>
                  <a:pt x="15266" y="305"/>
                  <a:pt x="15013" y="0"/>
                  <a:pt x="14545" y="0"/>
                </a:cubicBezTo>
                <a:moveTo>
                  <a:pt x="16419" y="1851"/>
                </a:moveTo>
                <a:cubicBezTo>
                  <a:pt x="16143" y="1851"/>
                  <a:pt x="15902" y="1743"/>
                  <a:pt x="15742" y="1562"/>
                </a:cubicBezTo>
                <a:cubicBezTo>
                  <a:pt x="15482" y="1819"/>
                  <a:pt x="15482" y="1819"/>
                  <a:pt x="15482" y="1819"/>
                </a:cubicBezTo>
                <a:cubicBezTo>
                  <a:pt x="15686" y="2047"/>
                  <a:pt x="16011" y="2187"/>
                  <a:pt x="16427" y="2187"/>
                </a:cubicBezTo>
                <a:cubicBezTo>
                  <a:pt x="17008" y="2187"/>
                  <a:pt x="17320" y="1915"/>
                  <a:pt x="17320" y="1539"/>
                </a:cubicBezTo>
                <a:cubicBezTo>
                  <a:pt x="17320" y="1130"/>
                  <a:pt x="17048" y="978"/>
                  <a:pt x="16543" y="894"/>
                </a:cubicBezTo>
                <a:cubicBezTo>
                  <a:pt x="16139" y="829"/>
                  <a:pt x="16015" y="769"/>
                  <a:pt x="16015" y="597"/>
                </a:cubicBezTo>
                <a:cubicBezTo>
                  <a:pt x="16015" y="437"/>
                  <a:pt x="16163" y="333"/>
                  <a:pt x="16435" y="333"/>
                </a:cubicBezTo>
                <a:cubicBezTo>
                  <a:pt x="16676" y="333"/>
                  <a:pt x="16880" y="417"/>
                  <a:pt x="17036" y="565"/>
                </a:cubicBezTo>
                <a:cubicBezTo>
                  <a:pt x="17277" y="321"/>
                  <a:pt x="17277" y="321"/>
                  <a:pt x="17277" y="321"/>
                </a:cubicBezTo>
                <a:cubicBezTo>
                  <a:pt x="17084" y="128"/>
                  <a:pt x="16820" y="0"/>
                  <a:pt x="16435" y="0"/>
                </a:cubicBezTo>
                <a:cubicBezTo>
                  <a:pt x="15951" y="0"/>
                  <a:pt x="15614" y="232"/>
                  <a:pt x="15614" y="613"/>
                </a:cubicBezTo>
                <a:cubicBezTo>
                  <a:pt x="15614" y="946"/>
                  <a:pt x="15834" y="1146"/>
                  <a:pt x="16327" y="1222"/>
                </a:cubicBezTo>
                <a:cubicBezTo>
                  <a:pt x="16824" y="1298"/>
                  <a:pt x="16912" y="1386"/>
                  <a:pt x="16912" y="1558"/>
                </a:cubicBezTo>
                <a:cubicBezTo>
                  <a:pt x="16912" y="1731"/>
                  <a:pt x="16760" y="1851"/>
                  <a:pt x="16419" y="1851"/>
                </a:cubicBezTo>
                <a:moveTo>
                  <a:pt x="2562" y="894"/>
                </a:moveTo>
                <a:cubicBezTo>
                  <a:pt x="2157" y="829"/>
                  <a:pt x="2033" y="769"/>
                  <a:pt x="2033" y="597"/>
                </a:cubicBezTo>
                <a:cubicBezTo>
                  <a:pt x="2033" y="437"/>
                  <a:pt x="2181" y="333"/>
                  <a:pt x="2454" y="333"/>
                </a:cubicBezTo>
                <a:cubicBezTo>
                  <a:pt x="2694" y="333"/>
                  <a:pt x="2899" y="417"/>
                  <a:pt x="3055" y="565"/>
                </a:cubicBezTo>
                <a:cubicBezTo>
                  <a:pt x="3295" y="321"/>
                  <a:pt x="3295" y="321"/>
                  <a:pt x="3295" y="321"/>
                </a:cubicBezTo>
                <a:cubicBezTo>
                  <a:pt x="3103" y="128"/>
                  <a:pt x="2838" y="0"/>
                  <a:pt x="2454" y="0"/>
                </a:cubicBezTo>
                <a:cubicBezTo>
                  <a:pt x="1969" y="0"/>
                  <a:pt x="1633" y="232"/>
                  <a:pt x="1633" y="613"/>
                </a:cubicBezTo>
                <a:cubicBezTo>
                  <a:pt x="1633" y="946"/>
                  <a:pt x="1853" y="1146"/>
                  <a:pt x="2346" y="1222"/>
                </a:cubicBezTo>
                <a:cubicBezTo>
                  <a:pt x="2842" y="1298"/>
                  <a:pt x="2931" y="1386"/>
                  <a:pt x="2931" y="1558"/>
                </a:cubicBezTo>
                <a:cubicBezTo>
                  <a:pt x="2931" y="1731"/>
                  <a:pt x="2778" y="1851"/>
                  <a:pt x="2438" y="1851"/>
                </a:cubicBezTo>
                <a:cubicBezTo>
                  <a:pt x="2162" y="1851"/>
                  <a:pt x="1921" y="1743"/>
                  <a:pt x="1761" y="1562"/>
                </a:cubicBezTo>
                <a:cubicBezTo>
                  <a:pt x="1501" y="1819"/>
                  <a:pt x="1501" y="1819"/>
                  <a:pt x="1501" y="1819"/>
                </a:cubicBezTo>
                <a:cubicBezTo>
                  <a:pt x="1705" y="2047"/>
                  <a:pt x="2029" y="2187"/>
                  <a:pt x="2446" y="2187"/>
                </a:cubicBezTo>
                <a:cubicBezTo>
                  <a:pt x="3027" y="2187"/>
                  <a:pt x="3339" y="1915"/>
                  <a:pt x="3339" y="1539"/>
                </a:cubicBezTo>
                <a:cubicBezTo>
                  <a:pt x="3339" y="1130"/>
                  <a:pt x="3067" y="978"/>
                  <a:pt x="2562" y="894"/>
                </a:cubicBezTo>
                <a:moveTo>
                  <a:pt x="3713" y="4879"/>
                </a:moveTo>
                <a:cubicBezTo>
                  <a:pt x="4113" y="4879"/>
                  <a:pt x="4113" y="4879"/>
                  <a:pt x="4113" y="4879"/>
                </a:cubicBezTo>
                <a:cubicBezTo>
                  <a:pt x="4113" y="2788"/>
                  <a:pt x="4113" y="2788"/>
                  <a:pt x="4113" y="2788"/>
                </a:cubicBezTo>
                <a:cubicBezTo>
                  <a:pt x="3713" y="2788"/>
                  <a:pt x="3713" y="2788"/>
                  <a:pt x="3713" y="2788"/>
                </a:cubicBezTo>
                <a:lnTo>
                  <a:pt x="3713" y="4879"/>
                </a:lnTo>
                <a:close/>
                <a:moveTo>
                  <a:pt x="6797" y="2740"/>
                </a:moveTo>
                <a:cubicBezTo>
                  <a:pt x="6553" y="2740"/>
                  <a:pt x="6292" y="2836"/>
                  <a:pt x="6128" y="3092"/>
                </a:cubicBezTo>
                <a:cubicBezTo>
                  <a:pt x="6028" y="2868"/>
                  <a:pt x="5832" y="2740"/>
                  <a:pt x="5539" y="2740"/>
                </a:cubicBezTo>
                <a:cubicBezTo>
                  <a:pt x="5315" y="2740"/>
                  <a:pt x="5123" y="2832"/>
                  <a:pt x="4975" y="3028"/>
                </a:cubicBezTo>
                <a:cubicBezTo>
                  <a:pt x="4975" y="2788"/>
                  <a:pt x="4975" y="2788"/>
                  <a:pt x="4975" y="2788"/>
                </a:cubicBezTo>
                <a:cubicBezTo>
                  <a:pt x="4574" y="2788"/>
                  <a:pt x="4574" y="2788"/>
                  <a:pt x="4574" y="2788"/>
                </a:cubicBezTo>
                <a:cubicBezTo>
                  <a:pt x="4574" y="4879"/>
                  <a:pt x="4574" y="4879"/>
                  <a:pt x="4574" y="4879"/>
                </a:cubicBezTo>
                <a:cubicBezTo>
                  <a:pt x="4975" y="4879"/>
                  <a:pt x="4975" y="4879"/>
                  <a:pt x="4975" y="4879"/>
                </a:cubicBezTo>
                <a:cubicBezTo>
                  <a:pt x="4975" y="3701"/>
                  <a:pt x="4975" y="3701"/>
                  <a:pt x="4975" y="3701"/>
                </a:cubicBezTo>
                <a:cubicBezTo>
                  <a:pt x="4975" y="3336"/>
                  <a:pt x="5179" y="3084"/>
                  <a:pt x="5459" y="3084"/>
                </a:cubicBezTo>
                <a:cubicBezTo>
                  <a:pt x="5780" y="3084"/>
                  <a:pt x="5832" y="3325"/>
                  <a:pt x="5832" y="3761"/>
                </a:cubicBezTo>
                <a:cubicBezTo>
                  <a:pt x="5832" y="4879"/>
                  <a:pt x="5832" y="4879"/>
                  <a:pt x="5832" y="4879"/>
                </a:cubicBezTo>
                <a:cubicBezTo>
                  <a:pt x="6232" y="4879"/>
                  <a:pt x="6232" y="4879"/>
                  <a:pt x="6232" y="4879"/>
                </a:cubicBezTo>
                <a:cubicBezTo>
                  <a:pt x="6232" y="3701"/>
                  <a:pt x="6232" y="3701"/>
                  <a:pt x="6232" y="3701"/>
                </a:cubicBezTo>
                <a:cubicBezTo>
                  <a:pt x="6232" y="3336"/>
                  <a:pt x="6437" y="3084"/>
                  <a:pt x="6717" y="3084"/>
                </a:cubicBezTo>
                <a:cubicBezTo>
                  <a:pt x="7038" y="3084"/>
                  <a:pt x="7090" y="3325"/>
                  <a:pt x="7090" y="3761"/>
                </a:cubicBezTo>
                <a:cubicBezTo>
                  <a:pt x="7090" y="4879"/>
                  <a:pt x="7090" y="4879"/>
                  <a:pt x="7090" y="4879"/>
                </a:cubicBezTo>
                <a:cubicBezTo>
                  <a:pt x="7490" y="4879"/>
                  <a:pt x="7490" y="4879"/>
                  <a:pt x="7490" y="4879"/>
                </a:cubicBezTo>
                <a:cubicBezTo>
                  <a:pt x="7490" y="3545"/>
                  <a:pt x="7490" y="3545"/>
                  <a:pt x="7490" y="3545"/>
                </a:cubicBezTo>
                <a:cubicBezTo>
                  <a:pt x="7490" y="3044"/>
                  <a:pt x="7266" y="2740"/>
                  <a:pt x="6797" y="2740"/>
                </a:cubicBezTo>
                <a:moveTo>
                  <a:pt x="10150" y="2740"/>
                </a:moveTo>
                <a:cubicBezTo>
                  <a:pt x="9906" y="2740"/>
                  <a:pt x="9645" y="2836"/>
                  <a:pt x="9481" y="3092"/>
                </a:cubicBezTo>
                <a:cubicBezTo>
                  <a:pt x="9381" y="2868"/>
                  <a:pt x="9185" y="2740"/>
                  <a:pt x="8892" y="2740"/>
                </a:cubicBezTo>
                <a:cubicBezTo>
                  <a:pt x="8668" y="2740"/>
                  <a:pt x="8476" y="2832"/>
                  <a:pt x="8328" y="3028"/>
                </a:cubicBezTo>
                <a:cubicBezTo>
                  <a:pt x="8328" y="2788"/>
                  <a:pt x="8328" y="2788"/>
                  <a:pt x="8328" y="2788"/>
                </a:cubicBezTo>
                <a:cubicBezTo>
                  <a:pt x="7927" y="2788"/>
                  <a:pt x="7927" y="2788"/>
                  <a:pt x="7927" y="2788"/>
                </a:cubicBezTo>
                <a:cubicBezTo>
                  <a:pt x="7927" y="4879"/>
                  <a:pt x="7927" y="4879"/>
                  <a:pt x="7927" y="4879"/>
                </a:cubicBezTo>
                <a:cubicBezTo>
                  <a:pt x="8328" y="4879"/>
                  <a:pt x="8328" y="4879"/>
                  <a:pt x="8328" y="4879"/>
                </a:cubicBezTo>
                <a:cubicBezTo>
                  <a:pt x="8328" y="3701"/>
                  <a:pt x="8328" y="3701"/>
                  <a:pt x="8328" y="3701"/>
                </a:cubicBezTo>
                <a:cubicBezTo>
                  <a:pt x="8328" y="3336"/>
                  <a:pt x="8532" y="3084"/>
                  <a:pt x="8812" y="3084"/>
                </a:cubicBezTo>
                <a:cubicBezTo>
                  <a:pt x="9133" y="3084"/>
                  <a:pt x="9185" y="3325"/>
                  <a:pt x="9185" y="3761"/>
                </a:cubicBezTo>
                <a:cubicBezTo>
                  <a:pt x="9185" y="4879"/>
                  <a:pt x="9185" y="4879"/>
                  <a:pt x="9185" y="4879"/>
                </a:cubicBezTo>
                <a:cubicBezTo>
                  <a:pt x="9585" y="4879"/>
                  <a:pt x="9585" y="4879"/>
                  <a:pt x="9585" y="4879"/>
                </a:cubicBezTo>
                <a:cubicBezTo>
                  <a:pt x="9585" y="3701"/>
                  <a:pt x="9585" y="3701"/>
                  <a:pt x="9585" y="3701"/>
                </a:cubicBezTo>
                <a:cubicBezTo>
                  <a:pt x="9585" y="3336"/>
                  <a:pt x="9790" y="3084"/>
                  <a:pt x="10070" y="3084"/>
                </a:cubicBezTo>
                <a:cubicBezTo>
                  <a:pt x="10391" y="3084"/>
                  <a:pt x="10443" y="3325"/>
                  <a:pt x="10443" y="3761"/>
                </a:cubicBezTo>
                <a:cubicBezTo>
                  <a:pt x="10443" y="4879"/>
                  <a:pt x="10443" y="4879"/>
                  <a:pt x="10443" y="4879"/>
                </a:cubicBezTo>
                <a:cubicBezTo>
                  <a:pt x="10843" y="4879"/>
                  <a:pt x="10843" y="4879"/>
                  <a:pt x="10843" y="4879"/>
                </a:cubicBezTo>
                <a:cubicBezTo>
                  <a:pt x="10843" y="3545"/>
                  <a:pt x="10843" y="3545"/>
                  <a:pt x="10843" y="3545"/>
                </a:cubicBezTo>
                <a:cubicBezTo>
                  <a:pt x="10843" y="3044"/>
                  <a:pt x="10619" y="2740"/>
                  <a:pt x="10150" y="2740"/>
                </a:cubicBezTo>
                <a:moveTo>
                  <a:pt x="13191" y="3833"/>
                </a:moveTo>
                <a:cubicBezTo>
                  <a:pt x="13191" y="4474"/>
                  <a:pt x="12818" y="4927"/>
                  <a:pt x="12177" y="4927"/>
                </a:cubicBezTo>
                <a:cubicBezTo>
                  <a:pt x="11540" y="4927"/>
                  <a:pt x="11160" y="4458"/>
                  <a:pt x="11160" y="3833"/>
                </a:cubicBezTo>
                <a:cubicBezTo>
                  <a:pt x="11160" y="3204"/>
                  <a:pt x="11548" y="2740"/>
                  <a:pt x="12177" y="2740"/>
                </a:cubicBezTo>
                <a:cubicBezTo>
                  <a:pt x="12794" y="2740"/>
                  <a:pt x="13191" y="3220"/>
                  <a:pt x="13191" y="3833"/>
                </a:cubicBezTo>
                <a:moveTo>
                  <a:pt x="12774" y="3825"/>
                </a:moveTo>
                <a:cubicBezTo>
                  <a:pt x="12774" y="3356"/>
                  <a:pt x="12542" y="3084"/>
                  <a:pt x="12177" y="3084"/>
                </a:cubicBezTo>
                <a:cubicBezTo>
                  <a:pt x="11809" y="3084"/>
                  <a:pt x="11576" y="3356"/>
                  <a:pt x="11576" y="3825"/>
                </a:cubicBezTo>
                <a:cubicBezTo>
                  <a:pt x="11576" y="4310"/>
                  <a:pt x="11793" y="4586"/>
                  <a:pt x="12177" y="4586"/>
                </a:cubicBezTo>
                <a:cubicBezTo>
                  <a:pt x="12558" y="4586"/>
                  <a:pt x="12774" y="4310"/>
                  <a:pt x="12774" y="3825"/>
                </a:cubicBezTo>
                <a:moveTo>
                  <a:pt x="14545" y="2740"/>
                </a:moveTo>
                <a:cubicBezTo>
                  <a:pt x="14308" y="2740"/>
                  <a:pt x="14088" y="2836"/>
                  <a:pt x="13932" y="3060"/>
                </a:cubicBezTo>
                <a:cubicBezTo>
                  <a:pt x="13932" y="2788"/>
                  <a:pt x="13932" y="2788"/>
                  <a:pt x="13932" y="2788"/>
                </a:cubicBezTo>
                <a:cubicBezTo>
                  <a:pt x="13531" y="2788"/>
                  <a:pt x="13531" y="2788"/>
                  <a:pt x="13531" y="2788"/>
                </a:cubicBezTo>
                <a:cubicBezTo>
                  <a:pt x="13531" y="4879"/>
                  <a:pt x="13531" y="4879"/>
                  <a:pt x="13531" y="4879"/>
                </a:cubicBezTo>
                <a:cubicBezTo>
                  <a:pt x="13932" y="4879"/>
                  <a:pt x="13932" y="4879"/>
                  <a:pt x="13932" y="4879"/>
                </a:cubicBezTo>
                <a:cubicBezTo>
                  <a:pt x="13932" y="3697"/>
                  <a:pt x="13932" y="3697"/>
                  <a:pt x="13932" y="3697"/>
                </a:cubicBezTo>
                <a:cubicBezTo>
                  <a:pt x="13932" y="3336"/>
                  <a:pt x="14156" y="3084"/>
                  <a:pt x="14456" y="3084"/>
                </a:cubicBezTo>
                <a:cubicBezTo>
                  <a:pt x="14789" y="3084"/>
                  <a:pt x="14865" y="3317"/>
                  <a:pt x="14865" y="3681"/>
                </a:cubicBezTo>
                <a:cubicBezTo>
                  <a:pt x="14865" y="4879"/>
                  <a:pt x="14865" y="4879"/>
                  <a:pt x="14865" y="4879"/>
                </a:cubicBezTo>
                <a:cubicBezTo>
                  <a:pt x="15266" y="4879"/>
                  <a:pt x="15266" y="4879"/>
                  <a:pt x="15266" y="4879"/>
                </a:cubicBezTo>
                <a:cubicBezTo>
                  <a:pt x="15266" y="3545"/>
                  <a:pt x="15266" y="3545"/>
                  <a:pt x="15266" y="3545"/>
                </a:cubicBezTo>
                <a:cubicBezTo>
                  <a:pt x="15266" y="3044"/>
                  <a:pt x="15013" y="2740"/>
                  <a:pt x="14545" y="2740"/>
                </a:cubicBezTo>
                <a:moveTo>
                  <a:pt x="16543" y="3633"/>
                </a:moveTo>
                <a:cubicBezTo>
                  <a:pt x="16139" y="3569"/>
                  <a:pt x="16015" y="3509"/>
                  <a:pt x="16015" y="3336"/>
                </a:cubicBezTo>
                <a:cubicBezTo>
                  <a:pt x="16015" y="3176"/>
                  <a:pt x="16163" y="3072"/>
                  <a:pt x="16435" y="3072"/>
                </a:cubicBezTo>
                <a:cubicBezTo>
                  <a:pt x="16676" y="3072"/>
                  <a:pt x="16880" y="3156"/>
                  <a:pt x="17036" y="3305"/>
                </a:cubicBezTo>
                <a:cubicBezTo>
                  <a:pt x="17277" y="3060"/>
                  <a:pt x="17277" y="3060"/>
                  <a:pt x="17277" y="3060"/>
                </a:cubicBezTo>
                <a:cubicBezTo>
                  <a:pt x="17084" y="2868"/>
                  <a:pt x="16820" y="2740"/>
                  <a:pt x="16435" y="2740"/>
                </a:cubicBezTo>
                <a:cubicBezTo>
                  <a:pt x="15951" y="2740"/>
                  <a:pt x="15614" y="2972"/>
                  <a:pt x="15614" y="3352"/>
                </a:cubicBezTo>
                <a:cubicBezTo>
                  <a:pt x="15614" y="3685"/>
                  <a:pt x="15834" y="3885"/>
                  <a:pt x="16327" y="3961"/>
                </a:cubicBezTo>
                <a:cubicBezTo>
                  <a:pt x="16824" y="4037"/>
                  <a:pt x="16912" y="4126"/>
                  <a:pt x="16912" y="4298"/>
                </a:cubicBezTo>
                <a:cubicBezTo>
                  <a:pt x="16912" y="4470"/>
                  <a:pt x="16760" y="4590"/>
                  <a:pt x="16419" y="4590"/>
                </a:cubicBezTo>
                <a:cubicBezTo>
                  <a:pt x="16143" y="4590"/>
                  <a:pt x="15902" y="4482"/>
                  <a:pt x="15742" y="4302"/>
                </a:cubicBezTo>
                <a:cubicBezTo>
                  <a:pt x="15482" y="4558"/>
                  <a:pt x="15482" y="4558"/>
                  <a:pt x="15482" y="4558"/>
                </a:cubicBezTo>
                <a:cubicBezTo>
                  <a:pt x="15686" y="4787"/>
                  <a:pt x="16011" y="4927"/>
                  <a:pt x="16427" y="4927"/>
                </a:cubicBezTo>
                <a:cubicBezTo>
                  <a:pt x="17008" y="4927"/>
                  <a:pt x="17320" y="4654"/>
                  <a:pt x="17320" y="4278"/>
                </a:cubicBezTo>
                <a:cubicBezTo>
                  <a:pt x="17320" y="3869"/>
                  <a:pt x="17048" y="3717"/>
                  <a:pt x="16543" y="3633"/>
                </a:cubicBezTo>
                <a:moveTo>
                  <a:pt x="2562" y="3633"/>
                </a:moveTo>
                <a:cubicBezTo>
                  <a:pt x="2157" y="3569"/>
                  <a:pt x="2033" y="3509"/>
                  <a:pt x="2033" y="3336"/>
                </a:cubicBezTo>
                <a:cubicBezTo>
                  <a:pt x="2033" y="3176"/>
                  <a:pt x="2181" y="3072"/>
                  <a:pt x="2454" y="3072"/>
                </a:cubicBezTo>
                <a:cubicBezTo>
                  <a:pt x="2694" y="3072"/>
                  <a:pt x="2899" y="3156"/>
                  <a:pt x="3055" y="3305"/>
                </a:cubicBezTo>
                <a:cubicBezTo>
                  <a:pt x="3295" y="3060"/>
                  <a:pt x="3295" y="3060"/>
                  <a:pt x="3295" y="3060"/>
                </a:cubicBezTo>
                <a:cubicBezTo>
                  <a:pt x="3103" y="2868"/>
                  <a:pt x="2838" y="2740"/>
                  <a:pt x="2454" y="2740"/>
                </a:cubicBezTo>
                <a:cubicBezTo>
                  <a:pt x="1969" y="2740"/>
                  <a:pt x="1633" y="2972"/>
                  <a:pt x="1633" y="3352"/>
                </a:cubicBezTo>
                <a:cubicBezTo>
                  <a:pt x="1633" y="3685"/>
                  <a:pt x="1853" y="3885"/>
                  <a:pt x="2346" y="3961"/>
                </a:cubicBezTo>
                <a:cubicBezTo>
                  <a:pt x="2842" y="4037"/>
                  <a:pt x="2931" y="4126"/>
                  <a:pt x="2931" y="4298"/>
                </a:cubicBezTo>
                <a:cubicBezTo>
                  <a:pt x="2931" y="4470"/>
                  <a:pt x="2778" y="4590"/>
                  <a:pt x="2438" y="4590"/>
                </a:cubicBezTo>
                <a:cubicBezTo>
                  <a:pt x="2162" y="4590"/>
                  <a:pt x="1921" y="4482"/>
                  <a:pt x="1761" y="4302"/>
                </a:cubicBezTo>
                <a:cubicBezTo>
                  <a:pt x="1501" y="4558"/>
                  <a:pt x="1501" y="4558"/>
                  <a:pt x="1501" y="4558"/>
                </a:cubicBezTo>
                <a:cubicBezTo>
                  <a:pt x="1705" y="4787"/>
                  <a:pt x="2029" y="4927"/>
                  <a:pt x="2446" y="4927"/>
                </a:cubicBezTo>
                <a:cubicBezTo>
                  <a:pt x="3027" y="4927"/>
                  <a:pt x="3339" y="4654"/>
                  <a:pt x="3339" y="4278"/>
                </a:cubicBezTo>
                <a:cubicBezTo>
                  <a:pt x="3339" y="3869"/>
                  <a:pt x="3067" y="3717"/>
                  <a:pt x="2562" y="3633"/>
                </a:cubicBezTo>
                <a:moveTo>
                  <a:pt x="1567" y="2357"/>
                </a:moveTo>
                <a:cubicBezTo>
                  <a:pt x="943" y="2357"/>
                  <a:pt x="943" y="2357"/>
                  <a:pt x="943" y="2357"/>
                </a:cubicBezTo>
                <a:cubicBezTo>
                  <a:pt x="943" y="1718"/>
                  <a:pt x="943" y="1718"/>
                  <a:pt x="943" y="1718"/>
                </a:cubicBezTo>
                <a:cubicBezTo>
                  <a:pt x="624" y="1718"/>
                  <a:pt x="624" y="1718"/>
                  <a:pt x="624" y="1718"/>
                </a:cubicBezTo>
                <a:cubicBezTo>
                  <a:pt x="624" y="2357"/>
                  <a:pt x="624" y="2357"/>
                  <a:pt x="624" y="2357"/>
                </a:cubicBezTo>
                <a:cubicBezTo>
                  <a:pt x="0" y="2357"/>
                  <a:pt x="0" y="2357"/>
                  <a:pt x="0" y="2357"/>
                </a:cubicBezTo>
                <a:cubicBezTo>
                  <a:pt x="0" y="2649"/>
                  <a:pt x="0" y="2649"/>
                  <a:pt x="0" y="2649"/>
                </a:cubicBezTo>
                <a:cubicBezTo>
                  <a:pt x="624" y="2649"/>
                  <a:pt x="624" y="2649"/>
                  <a:pt x="624" y="2649"/>
                </a:cubicBezTo>
                <a:cubicBezTo>
                  <a:pt x="624" y="3289"/>
                  <a:pt x="624" y="3289"/>
                  <a:pt x="624" y="3289"/>
                </a:cubicBezTo>
                <a:cubicBezTo>
                  <a:pt x="943" y="3289"/>
                  <a:pt x="943" y="3289"/>
                  <a:pt x="943" y="3289"/>
                </a:cubicBezTo>
                <a:cubicBezTo>
                  <a:pt x="943" y="2649"/>
                  <a:pt x="943" y="2649"/>
                  <a:pt x="943" y="2649"/>
                </a:cubicBezTo>
                <a:cubicBezTo>
                  <a:pt x="1567" y="2649"/>
                  <a:pt x="1567" y="2649"/>
                  <a:pt x="1567" y="2649"/>
                </a:cubicBezTo>
                <a:lnTo>
                  <a:pt x="1567" y="23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/>
            </a:lvl1pPr>
          </a:lstStyle>
          <a:p>
            <a:r>
              <a:rPr lang="en-GB" dirty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007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8747998" cy="4364039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74DDA6-B0C2-4ADB-88CB-288442FB2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78C7AB9-38D0-43F6-A44C-DCA6F83F76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796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Cor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9B9FB-5CD1-4742-9F29-033DD2459B7E}"/>
              </a:ext>
            </a:extLst>
          </p:cNvPr>
          <p:cNvSpPr txBox="1"/>
          <p:nvPr userDrawn="1"/>
        </p:nvSpPr>
        <p:spPr>
          <a:xfrm>
            <a:off x="449263" y="5687999"/>
            <a:ext cx="5184000" cy="717563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GB" sz="900" spc="90" baseline="0" dirty="1">
                <a:solidFill>
                  <a:schemeClr val="bg1"/>
                </a:solidFill>
                <a:latin typeface="+mj-lt"/>
              </a:rPr>
              <a:t>STRICTLY PRIVATE AND CONFIDENTIAL</a:t>
            </a:r>
          </a:p>
          <a:p>
            <a:pPr algn="just"/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© Simmons &amp; Simmons LLP and its licensors. All rights asserted and reserved. This document is for general guidance only. It does not contain definitive advice. Simmons &amp; Simmons LLP is a limited liability partnership registered in England &amp; Wales with number OC352713 and with </a:t>
            </a:r>
            <a:br>
              <a:rPr lang="en-GB" sz="600" spc="0" baseline="0" dirty="1">
                <a:solidFill>
                  <a:schemeClr val="bg1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its registered office at </a:t>
            </a: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CityPoint</a:t>
            </a: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, One Ropemaker Street, London EC2Y 9SS, United Kingdom. It is authorised and regulated by the Solicitors Regulation Authority and its SRA ID number is 533587. The word “partner” refers to a member of Simmons &amp; Simmons LLP or one of its affiliates, </a:t>
            </a:r>
            <a:br>
              <a:rPr lang="en-GB" sz="600" spc="0" baseline="0" dirty="1">
                <a:solidFill>
                  <a:schemeClr val="bg1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or an employee or consultant with equivalent standing and qualifications. A list of members and other partners together with their professional qualifications is available for inspection at the above address.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F7994-8F8D-402D-9C8F-94D06C518C0A}"/>
              </a:ext>
            </a:extLst>
          </p:cNvPr>
          <p:cNvSpPr txBox="1"/>
          <p:nvPr userDrawn="1"/>
        </p:nvSpPr>
        <p:spPr>
          <a:xfrm>
            <a:off x="449263" y="5220000"/>
            <a:ext cx="3625196" cy="357564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spc="-50" baseline="0" dirty="1">
                <a:solidFill>
                  <a:schemeClr val="bg1"/>
                </a:solidFill>
                <a:latin typeface="+mj-lt"/>
              </a:rPr>
              <a:t>simmons-simmons.com</a:t>
            </a:r>
          </a:p>
        </p:txBody>
      </p:sp>
    </p:spTree>
    <p:extLst>
      <p:ext uri="{BB962C8B-B14F-4D97-AF65-F5344CB8AC3E}">
        <p14:creationId xmlns:p14="http://schemas.microsoft.com/office/powerpoint/2010/main" val="89778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Charco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F88EA-5551-4292-AA6C-A566A63B1A4B}"/>
              </a:ext>
            </a:extLst>
          </p:cNvPr>
          <p:cNvSpPr txBox="1"/>
          <p:nvPr userDrawn="1"/>
        </p:nvSpPr>
        <p:spPr>
          <a:xfrm>
            <a:off x="449263" y="5687999"/>
            <a:ext cx="5184000" cy="717563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GB" sz="900" spc="90" baseline="0" dirty="1">
                <a:solidFill>
                  <a:schemeClr val="bg1"/>
                </a:solidFill>
                <a:latin typeface="+mj-lt"/>
              </a:rPr>
              <a:t>STRICTLY PRIVATE AND CONFIDENTIAL</a:t>
            </a:r>
          </a:p>
          <a:p>
            <a:pPr algn="just"/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© Simmons &amp; Simmons LLP and its licensors. All rights asserted and reserved. This document is for general guidance only. It does not contain definitive advice. Simmons &amp; Simmons LLP is a limited liability partnership registered in England &amp; Wales with number OC352713 and with </a:t>
            </a:r>
            <a:br>
              <a:rPr lang="en-GB" sz="600" spc="0" baseline="0" dirty="1">
                <a:solidFill>
                  <a:schemeClr val="bg1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its registered office at </a:t>
            </a: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CityPoint</a:t>
            </a: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, One Ropemaker Street, London EC2Y 9SS, United Kingdom. It is authorised and regulated by the Solicitors Regulation Authority and its SRA ID number is 533587. The word “partner” refers to a member of Simmons &amp; Simmons LLP or one of its affiliates, </a:t>
            </a:r>
            <a:br>
              <a:rPr lang="en-GB" sz="600" spc="0" baseline="0" dirty="1">
                <a:solidFill>
                  <a:schemeClr val="bg1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or an employee or consultant with equivalent standing and qualifications. A list of members and other partners together with their professional qualifications is available for inspection at the above address.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38036-2F87-4D6A-9DA9-3D482103BB7C}"/>
              </a:ext>
            </a:extLst>
          </p:cNvPr>
          <p:cNvSpPr txBox="1"/>
          <p:nvPr userDrawn="1"/>
        </p:nvSpPr>
        <p:spPr>
          <a:xfrm>
            <a:off x="449263" y="5220000"/>
            <a:ext cx="3625196" cy="357564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spc="-50" baseline="0" dirty="1">
                <a:solidFill>
                  <a:schemeClr val="bg1"/>
                </a:solidFill>
                <a:latin typeface="+mj-lt"/>
              </a:rPr>
              <a:t>simmons-simmons.com</a:t>
            </a:r>
          </a:p>
        </p:txBody>
      </p:sp>
    </p:spTree>
    <p:extLst>
      <p:ext uri="{BB962C8B-B14F-4D97-AF65-F5344CB8AC3E}">
        <p14:creationId xmlns:p14="http://schemas.microsoft.com/office/powerpoint/2010/main" val="342959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A8CA5-A8C1-46F8-81E7-A4B85F1BD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11919-C7F9-445B-830D-7CAF32180E93}"/>
              </a:ext>
            </a:extLst>
          </p:cNvPr>
          <p:cNvSpPr txBox="1"/>
          <p:nvPr userDrawn="1"/>
        </p:nvSpPr>
        <p:spPr>
          <a:xfrm>
            <a:off x="449263" y="5687999"/>
            <a:ext cx="5184000" cy="717563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GB" sz="900" spc="90" baseline="0" dirty="1">
                <a:solidFill>
                  <a:schemeClr val="bg2"/>
                </a:solidFill>
                <a:latin typeface="+mj-lt"/>
              </a:rPr>
              <a:t>STRICTLY PRIVATE AND CONFIDENTIAL</a:t>
            </a:r>
          </a:p>
          <a:p>
            <a:pPr algn="just"/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© Simmons &amp; Simmons LLP and its licensors. All rights asserted and reserved. This document is for general guidance only. It does not contain definitive advice. Simmons &amp; Simmons LLP is a limited liability partnership registered in England &amp; Wales with number OC352713 and with </a:t>
            </a:r>
            <a:br>
              <a:rPr lang="en-GB" sz="600" spc="0" baseline="0" dirty="1">
                <a:solidFill>
                  <a:schemeClr val="bg2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its registered office at </a:t>
            </a: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CityPoint</a:t>
            </a: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, One Ropemaker Street, London EC2Y 9SS, United Kingdom. It is authorised and regulated by the Solicitors Regulation Authority and its SRA ID number is 533587. The word “partner” refers to a member of Simmons &amp; Simmons LLP or one of its affiliates, </a:t>
            </a:r>
            <a:br>
              <a:rPr lang="en-GB" sz="600" spc="0" baseline="0" dirty="1">
                <a:solidFill>
                  <a:schemeClr val="bg2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or an employee or consultant with equivalent standing and qualifications. A list of members and other partners together with their professional qualifications is available for inspection at the above address.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DD3E7-0EF6-4265-B4E5-A61ED2083633}"/>
              </a:ext>
            </a:extLst>
          </p:cNvPr>
          <p:cNvSpPr txBox="1"/>
          <p:nvPr userDrawn="1"/>
        </p:nvSpPr>
        <p:spPr>
          <a:xfrm>
            <a:off x="449263" y="5220000"/>
            <a:ext cx="3625196" cy="357564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spc="-50" baseline="0" dirty="1">
                <a:solidFill>
                  <a:schemeClr val="bg2"/>
                </a:solidFill>
                <a:latin typeface="+mj-lt"/>
              </a:rPr>
              <a:t>simmons-simmons.com</a:t>
            </a:r>
          </a:p>
        </p:txBody>
      </p:sp>
    </p:spTree>
    <p:extLst>
      <p:ext uri="{BB962C8B-B14F-4D97-AF65-F5344CB8AC3E}">
        <p14:creationId xmlns:p14="http://schemas.microsoft.com/office/powerpoint/2010/main" val="318241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CD70F3-6EAA-4FF3-9BCF-D19C521E8C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7FCB26-67F5-4F70-A1FB-5A2352823E7D}"/>
              </a:ext>
            </a:extLst>
          </p:cNvPr>
          <p:cNvSpPr txBox="1"/>
          <p:nvPr userDrawn="1"/>
        </p:nvSpPr>
        <p:spPr>
          <a:xfrm>
            <a:off x="449263" y="5687999"/>
            <a:ext cx="5184000" cy="717563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GB" sz="900" spc="90" baseline="0" dirty="1">
                <a:solidFill>
                  <a:schemeClr val="bg1"/>
                </a:solidFill>
                <a:latin typeface="+mj-lt"/>
              </a:rPr>
              <a:t>STRICTLY PRIVATE AND CONFIDENTIAL</a:t>
            </a:r>
          </a:p>
          <a:p>
            <a:pPr algn="just"/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© Simmons &amp; Simmons LLP and its licensors. All rights asserted and reserved. This document is for general guidance only. It does not contain definitive advice. Simmons &amp; Simmons LLP is a limited liability partnership registered in England &amp; Wales with number OC352713 and with </a:t>
            </a:r>
            <a:br>
              <a:rPr lang="en-GB" sz="600" spc="0" baseline="0" dirty="1">
                <a:solidFill>
                  <a:schemeClr val="bg1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its registered office at </a:t>
            </a: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CityPoint</a:t>
            </a: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, One Ropemaker Street, London EC2Y 9SS, United Kingdom. It is authorised and regulated by the Solicitors Regulation Authority and its SRA ID number is 533587. The word “partner” refers to a member of Simmons &amp; Simmons LLP or one of its affiliates, </a:t>
            </a:r>
            <a:br>
              <a:rPr lang="en-GB" sz="600" spc="0" baseline="0" dirty="1">
                <a:solidFill>
                  <a:schemeClr val="bg1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1"/>
                </a:solidFill>
                <a:latin typeface="+mn-lt"/>
              </a:rPr>
              <a:t>or an employee or consultant with equivalent standing and qualifications. A list of members and other partners together with their professional qualifications is available for inspection at the above address.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69C44-0407-4A04-A119-4B89524211B7}"/>
              </a:ext>
            </a:extLst>
          </p:cNvPr>
          <p:cNvSpPr txBox="1"/>
          <p:nvPr userDrawn="1"/>
        </p:nvSpPr>
        <p:spPr>
          <a:xfrm>
            <a:off x="449263" y="5220000"/>
            <a:ext cx="3625196" cy="357564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spc="-50" baseline="0" dirty="1">
                <a:solidFill>
                  <a:schemeClr val="bg1"/>
                </a:solidFill>
                <a:latin typeface="+mj-lt"/>
              </a:rPr>
              <a:t>simmons-simmons.com</a:t>
            </a:r>
          </a:p>
        </p:txBody>
      </p:sp>
    </p:spTree>
    <p:extLst>
      <p:ext uri="{BB962C8B-B14F-4D97-AF65-F5344CB8AC3E}">
        <p14:creationId xmlns:p14="http://schemas.microsoft.com/office/powerpoint/2010/main" val="2089463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A8CA5-A8C1-46F8-81E7-A4B85F1BD3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55F31-2F6B-436E-8577-76B709497887}"/>
              </a:ext>
            </a:extLst>
          </p:cNvPr>
          <p:cNvSpPr txBox="1"/>
          <p:nvPr userDrawn="1"/>
        </p:nvSpPr>
        <p:spPr>
          <a:xfrm>
            <a:off x="449263" y="5687999"/>
            <a:ext cx="5184000" cy="717563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GB" sz="900" spc="90" baseline="0" dirty="1">
                <a:solidFill>
                  <a:schemeClr val="bg2"/>
                </a:solidFill>
                <a:latin typeface="+mj-lt"/>
              </a:rPr>
              <a:t>STRICTLY PRIVATE AND CONFIDENTIAL</a:t>
            </a:r>
          </a:p>
          <a:p>
            <a:pPr algn="just"/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© Simmons &amp; Simmons LLP and its licensors. All rights asserted and reserved. This document is for general guidance only. It does not contain definitive advice. Simmons &amp; Simmons LLP is a limited liability partnership registered in England &amp; Wales with number OC352713 and with </a:t>
            </a:r>
            <a:br>
              <a:rPr lang="en-GB" sz="600" spc="0" baseline="0" dirty="1">
                <a:solidFill>
                  <a:schemeClr val="bg2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its registered office at </a:t>
            </a: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CityPoint</a:t>
            </a: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, One Ropemaker Street, London EC2Y 9SS, United Kingdom. It is authorised and regulated by the Solicitors Regulation Authority and its SRA ID number is 533587. The word “partner” refers to a member of Simmons &amp; Simmons LLP or one of its affiliates, </a:t>
            </a:r>
            <a:br>
              <a:rPr lang="en-GB" sz="600" spc="0" baseline="0" dirty="1">
                <a:solidFill>
                  <a:schemeClr val="bg2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or an employee or consultant with equivalent standing and qualifications. A list of members and other partners together with their professional qualifications is available for inspection at the above address.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01DD5-55B4-4610-A0D7-05A45AB9B77D}"/>
              </a:ext>
            </a:extLst>
          </p:cNvPr>
          <p:cNvSpPr txBox="1"/>
          <p:nvPr userDrawn="1"/>
        </p:nvSpPr>
        <p:spPr>
          <a:xfrm>
            <a:off x="449263" y="5220000"/>
            <a:ext cx="3625196" cy="357564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spc="-50" baseline="0" dirty="1">
                <a:solidFill>
                  <a:schemeClr val="bg2"/>
                </a:solidFill>
                <a:latin typeface="+mj-lt"/>
              </a:rPr>
              <a:t>simmons-simmons.com</a:t>
            </a:r>
          </a:p>
        </p:txBody>
      </p:sp>
    </p:spTree>
    <p:extLst>
      <p:ext uri="{BB962C8B-B14F-4D97-AF65-F5344CB8AC3E}">
        <p14:creationId xmlns:p14="http://schemas.microsoft.com/office/powerpoint/2010/main" val="4223656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A8CA5-A8C1-46F8-81E7-A4B85F1BD3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153738-72A4-45DF-A9FB-1FFB861B02F2}"/>
              </a:ext>
            </a:extLst>
          </p:cNvPr>
          <p:cNvSpPr txBox="1"/>
          <p:nvPr userDrawn="1"/>
        </p:nvSpPr>
        <p:spPr>
          <a:xfrm>
            <a:off x="449263" y="5687999"/>
            <a:ext cx="5184000" cy="717563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GB" sz="900" spc="90" baseline="0" dirty="1">
                <a:solidFill>
                  <a:schemeClr val="bg2"/>
                </a:solidFill>
                <a:latin typeface="+mj-lt"/>
              </a:rPr>
              <a:t>STRICTLY PRIVATE AND CONFIDENTIAL</a:t>
            </a:r>
          </a:p>
          <a:p>
            <a:pPr algn="just"/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© Simmons &amp; Simmons LLP and its licensors. All rights asserted and reserved. This document is for general guidance only. It does not contain definitive advice. Simmons &amp; Simmons LLP is a limited liability partnership registered in England &amp; Wales with number OC352713 and with </a:t>
            </a:r>
            <a:br>
              <a:rPr lang="en-GB" sz="600" spc="0" baseline="0" dirty="1">
                <a:solidFill>
                  <a:schemeClr val="bg2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its registered office at </a:t>
            </a: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CityPoint</a:t>
            </a: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, One Ropemaker Street, London EC2Y 9SS, United Kingdom. It is authorised and regulated by the Solicitors Regulation Authority and its SRA ID number is 533587. The word “partner” refers to a member of Simmons &amp; Simmons LLP or one of its affiliates, </a:t>
            </a:r>
            <a:br>
              <a:rPr lang="en-GB" sz="600" spc="0" baseline="0" dirty="1">
                <a:solidFill>
                  <a:schemeClr val="bg2"/>
                </a:solidFill>
                <a:latin typeface="+mn-lt"/>
              </a:rPr>
            </a:br>
            <a:r>
              <a:rPr lang="en-GB" sz="600" spc="0" baseline="0" dirty="1">
                <a:solidFill>
                  <a:schemeClr val="bg2"/>
                </a:solidFill>
                <a:latin typeface="+mn-lt"/>
              </a:rPr>
              <a:t>or an employee or consultant with equivalent standing and qualifications. A list of members and other partners together with their professional qualifications is available for inspection at the above address.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7927C-5ACA-4F1C-8ED3-57D2308E6BE4}"/>
              </a:ext>
            </a:extLst>
          </p:cNvPr>
          <p:cNvSpPr txBox="1"/>
          <p:nvPr userDrawn="1"/>
        </p:nvSpPr>
        <p:spPr>
          <a:xfrm>
            <a:off x="449263" y="5220000"/>
            <a:ext cx="3625196" cy="357564"/>
          </a:xfrm>
          <a:prstGeom prst="rect"/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400" spc="-50" baseline="0" dirty="1">
                <a:solidFill>
                  <a:schemeClr val="bg2"/>
                </a:solidFill>
                <a:latin typeface="+mj-lt"/>
              </a:rPr>
              <a:t>simmons-simmons.com</a:t>
            </a:r>
          </a:p>
        </p:txBody>
      </p:sp>
    </p:spTree>
    <p:extLst>
      <p:ext uri="{BB962C8B-B14F-4D97-AF65-F5344CB8AC3E}">
        <p14:creationId xmlns:p14="http://schemas.microsoft.com/office/powerpoint/2010/main" val="291639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D77BC-AE92-4889-A71B-7AB4B5FA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C2DF7-6422-4CA6-9DC2-CC89BB8237FD}" type="datetime1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286FA-C789-4B33-8794-18185B3F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EDF9-4637-4B50-8204-99D55246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F326F1-77BE-4D76-8DB4-3F416B644E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bg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FB0C5E5-3EA0-49A0-99A2-3AA1AFFDC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836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Inser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57BB948B-71E2-4478-9076-660F5108B04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65988" y="-94268"/>
            <a:ext cx="12348476" cy="7050693"/>
          </a:xfrm>
        </p:spPr>
        <p:txBody>
          <a:bodyPr/>
          <a:lstStyle/>
          <a:p>
            <a:r>
              <a:rPr lang="en-US" dirty="1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7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532800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D77BC-AE92-4889-A71B-7AB4B5FA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EE9B-92F0-4716-BFDA-EC062B4D81D9}" type="datetime1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286FA-C789-4B33-8794-18185B3F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EDF9-4637-4B50-8204-99D55246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F43F5-96FB-4EE2-9EC0-243D328348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0400" y="1765300"/>
            <a:ext cx="532800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0C5D500-0D33-4851-B089-E11A6D2379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bg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9C79FE-5BB3-40D5-8DD8-48F94531A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70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8747998" cy="4364039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D77BC-AE92-4889-A71B-7AB4B5FA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49AFA-6549-49E2-A0B2-66DE34A4A5D8}" type="datetime1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286FA-C789-4B33-8794-18185B3F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EDF9-4637-4B50-8204-99D55246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74DDA6-B0C2-4ADB-88CB-288442FB2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78C7AB9-38D0-43F6-A44C-DCA6F83F76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44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262FF-9BD9-43CE-9C1B-C08BCBEAF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6800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83FBA4-CF81-4AC3-90F8-2D8EA8CCB3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A8CF1DA-ED34-4BAE-8C84-37729E553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14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262FF-9BD9-43CE-9C1B-C08BCBEAF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6800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2B167-590B-4581-AFAF-9BED194B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84FC3-0C57-487C-B440-0B1B3560DCFB}" type="datetime1">
              <a:rPr lang="en-GB" smtClean="0"/>
              <a:t>13/07/2022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15E4A-745D-45C3-A94A-AFD03D7A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83FBA4-CF81-4AC3-90F8-2D8EA8CCB3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2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A8CF1DA-ED34-4BAE-8C84-37729E553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655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with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2B167-590B-4581-AFAF-9BED194B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FEE8A-2F9D-4137-986D-DA7D5C54A68A}" type="datetime1">
              <a:rPr lang="en-GB" smtClean="0"/>
              <a:t>13/07/2022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15E4A-745D-45C3-A94A-AFD03D7A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5FA13E-E44D-4EC8-8BAC-B26123CC97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5600" y="1765298"/>
            <a:ext cx="6656400" cy="4364039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>
              <a:lnSpc>
                <a:spcPct val="80000"/>
              </a:lnSpc>
              <a:defRPr sz="16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1"/>
              <a:t>00%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88C97E-7235-4B43-8CC6-AF52D06F2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EB4488-4B58-4102-AC8F-ACFCCFFD1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0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2B167-590B-4581-AFAF-9BED194B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FEE8A-2F9D-4137-986D-DA7D5C54A68A}" type="datetime1">
              <a:rPr lang="en-GB" smtClean="0"/>
              <a:t>13/07/2022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15E4A-745D-45C3-A94A-AFD03D7A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88C97E-7235-4B43-8CC6-AF52D06F2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9954A57-A6EF-45F3-B082-8718A57C8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5600" y="1765298"/>
            <a:ext cx="6656400" cy="4364039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>
              <a:lnSpc>
                <a:spcPct val="80000"/>
              </a:lnSpc>
              <a:defRPr sz="16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1"/>
              <a:t>00%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48E628-2852-49BE-9AE3-29B0A0485C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94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Spli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6F79B5-93D4-4138-8849-CADCE48BF21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/>
            <a:endParaRPr lang="en-GB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5" y="1765299"/>
            <a:ext cx="508475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D77BC-AE92-4889-A71B-7AB4B5FA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EF7FE-7175-44BF-9F96-FC63FDD3C461}" type="datetime1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286FA-C789-4B33-8794-18185B3F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EDF9-4637-4B50-8204-99D55246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76BA2-E20D-417C-9C78-48B92BD488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D42F3B-EF86-48D7-9138-18B9E49F7CB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56401" y="1765300"/>
            <a:ext cx="5084750" cy="4364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69EE38-F4C2-4D23-ADAD-9363FCA635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6401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D97C710-A0A5-4B67-A944-E0720B58B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2A6262E-4EFC-454A-8DCE-D61AB0BC6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215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Spli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6F79B5-93D4-4138-8849-CADCE48BF21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/>
            <a:endParaRPr lang="en-GB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5" y="1765299"/>
            <a:ext cx="508475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D77BC-AE92-4889-A71B-7AB4B5FA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EF7FE-7175-44BF-9F96-FC63FDD3C461}" type="datetime1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286FA-C789-4B33-8794-18185B3F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EDF9-4637-4B50-8204-99D55246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76BA2-E20D-417C-9C78-48B92BD488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D42F3B-EF86-48D7-9138-18B9E49F7CB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54887" y="1658296"/>
            <a:ext cx="5084750" cy="4364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69EE38-F4C2-4D23-ADAD-9363FCA635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6401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D97C710-A0A5-4B67-A944-E0720B58B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2A6262E-4EFC-454A-8DCE-D61AB0BC6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602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E6D63-FBCD-4405-8E2E-AE9DBEE7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40AE7-7662-4DBC-9EEB-4B06A7418E1C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BDA1-0566-4870-82F7-E3D269E8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480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E6D63-FBCD-4405-8E2E-AE9DBEE7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40AE7-7662-4DBC-9EEB-4B06A7418E1C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BDA1-0566-4870-82F7-E3D269E8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526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E6D63-FBCD-4405-8E2E-AE9DBEE7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40AE7-7662-4DBC-9EEB-4B06A7418E1C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BDA1-0566-4870-82F7-E3D269E8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22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E6D63-FBCD-4405-8E2E-AE9DBEE7B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40AE7-7662-4DBC-9EEB-4B06A7418E1C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BDA1-0566-4870-82F7-E3D269E8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FC64-A2A1-41DF-8BBA-5FF44FA9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B305C-51FF-4816-A56B-132597B973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6C6C4-65F6-4E89-A501-57D4B1DE65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5153" y="1530000"/>
            <a:ext cx="8982109" cy="4599338"/>
          </a:xfrm>
        </p:spPr>
        <p:txBody>
          <a:bodyPr/>
          <a:lstStyle>
            <a:lvl1pPr marL="234000" indent="-234000">
              <a:lnSpc>
                <a:spcPct val="100000"/>
              </a:lnSpc>
              <a:spcAft>
                <a:spcPts val="4535"/>
              </a:spcAft>
              <a:defRPr sz="4200">
                <a:solidFill>
                  <a:schemeClr val="bg1"/>
                </a:solidFill>
              </a:defRPr>
            </a:lvl1pPr>
            <a:lvl2pPr marL="234000">
              <a:defRPr sz="24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1"/>
              <a:t>“Click to edit Master text styles</a:t>
            </a:r>
          </a:p>
          <a:p>
            <a:pPr lvl="1"/>
            <a:r>
              <a:rPr lang="en-US" dirty="1"/>
              <a:t>Second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9930CE-C0E6-46C5-800D-AD88FAEB6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475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99B63-705E-4F2A-95FB-867C2B70032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A707D3-2B18-4846-BB05-9CAFABB94DB7}" type="datetime1">
              <a:rPr lang="en-GB" smtClean="0"/>
              <a:t>13/07/2022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6DB734-6E17-43F0-82F4-523AA4D99F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32D19D-3F49-4501-A135-877A1AAF50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4E4D24-2972-4EC6-AA95-8318BE267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31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 with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5FA13E-E44D-4EC8-8BAC-B26123CC97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5600" y="1765298"/>
            <a:ext cx="6656400" cy="4364039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>
              <a:lnSpc>
                <a:spcPct val="80000"/>
              </a:lnSpc>
              <a:defRPr sz="16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1"/>
              <a:t>00%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88C97E-7235-4B43-8CC6-AF52D06F2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EB4488-4B58-4102-AC8F-ACFCCFFD1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899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3EE33B-4F53-420D-A989-F7873DB550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004000" cy="394727"/>
          </a:xfrm>
        </p:spPr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5004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2B167-590B-4581-AFAF-9BED194B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647FA-44BC-4950-A05D-76DD263F6746}" type="datetime1">
              <a:rPr lang="en-GB" smtClean="0"/>
              <a:t>13/07/2022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15E4A-745D-45C3-A94A-AFD03D7A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DEFC15-C422-428A-A763-421A92E53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9F812A4-F9EF-451B-A5D6-600F5F80D496}"/>
              </a:ext>
            </a:extLst>
          </p:cNvPr>
          <p:cNvSpPr>
            <a:spLocks noGrp="1" noEditPoints="1"/>
          </p:cNvSpPr>
          <p:nvPr>
            <p:ph type="pic" sz="quarter" idx="16" hasCustomPrompt="1"/>
          </p:nvPr>
        </p:nvSpPr>
        <p:spPr>
          <a:xfrm>
            <a:off x="10170000" y="450000"/>
            <a:ext cx="155575" cy="247650"/>
          </a:xfrm>
          <a:custGeom>
            <a:gdLst>
              <a:gd name="T0" fmla="*/ 3592 w 8187"/>
              <a:gd name="T1" fmla="*/ 6018 h 13439"/>
              <a:gd name="T2" fmla="*/ 0 w 8187"/>
              <a:gd name="T3" fmla="*/ 2993 h 13439"/>
              <a:gd name="T4" fmla="*/ 3875 w 8187"/>
              <a:gd name="T5" fmla="*/ 0 h 13439"/>
              <a:gd name="T6" fmla="*/ 8098 w 8187"/>
              <a:gd name="T7" fmla="*/ 1922 h 13439"/>
              <a:gd name="T8" fmla="*/ 7073 w 8187"/>
              <a:gd name="T9" fmla="*/ 2678 h 13439"/>
              <a:gd name="T10" fmla="*/ 3875 w 8187"/>
              <a:gd name="T11" fmla="*/ 1166 h 13439"/>
              <a:gd name="T12" fmla="*/ 1339 w 8187"/>
              <a:gd name="T13" fmla="*/ 2946 h 13439"/>
              <a:gd name="T14" fmla="*/ 4474 w 8187"/>
              <a:gd name="T15" fmla="*/ 4931 h 13439"/>
              <a:gd name="T16" fmla="*/ 8187 w 8187"/>
              <a:gd name="T17" fmla="*/ 7816 h 13439"/>
              <a:gd name="T18" fmla="*/ 3592 w 8187"/>
              <a:gd name="T19" fmla="*/ 6018 h 13439"/>
              <a:gd name="T20" fmla="*/ 4596 w 8187"/>
              <a:gd name="T21" fmla="*/ 7421 h 13439"/>
              <a:gd name="T22" fmla="*/ 8187 w 8187"/>
              <a:gd name="T23" fmla="*/ 10445 h 13439"/>
              <a:gd name="T24" fmla="*/ 4312 w 8187"/>
              <a:gd name="T25" fmla="*/ 13439 h 13439"/>
              <a:gd name="T26" fmla="*/ 90 w 8187"/>
              <a:gd name="T27" fmla="*/ 11517 h 13439"/>
              <a:gd name="T28" fmla="*/ 1114 w 8187"/>
              <a:gd name="T29" fmla="*/ 10760 h 13439"/>
              <a:gd name="T30" fmla="*/ 4312 w 8187"/>
              <a:gd name="T31" fmla="*/ 12273 h 13439"/>
              <a:gd name="T32" fmla="*/ 6848 w 8187"/>
              <a:gd name="T33" fmla="*/ 10493 h 13439"/>
              <a:gd name="T34" fmla="*/ 3714 w 8187"/>
              <a:gd name="T35" fmla="*/ 8508 h 13439"/>
              <a:gd name="T36" fmla="*/ 0 w 8187"/>
              <a:gd name="T37" fmla="*/ 5623 h 13439"/>
              <a:gd name="T38" fmla="*/ 4596 w 8187"/>
              <a:gd name="T39" fmla="*/ 7421 h 1343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87" h="13439">
                <a:moveTo>
                  <a:pt x="3592" y="6018"/>
                </a:moveTo>
                <a:cubicBezTo>
                  <a:pt x="1171" y="5623"/>
                  <a:pt x="0" y="4695"/>
                  <a:pt x="0" y="2993"/>
                </a:cubicBezTo>
                <a:cubicBezTo>
                  <a:pt x="0" y="1182"/>
                  <a:pt x="1528" y="0"/>
                  <a:pt x="3875" y="0"/>
                </a:cubicBezTo>
                <a:cubicBezTo>
                  <a:pt x="5939" y="0"/>
                  <a:pt x="7310" y="883"/>
                  <a:pt x="8098" y="1922"/>
                </a:cubicBezTo>
                <a:cubicBezTo>
                  <a:pt x="7073" y="2678"/>
                  <a:pt x="7073" y="2678"/>
                  <a:pt x="7073" y="2678"/>
                </a:cubicBezTo>
                <a:cubicBezTo>
                  <a:pt x="6616" y="2001"/>
                  <a:pt x="5656" y="1166"/>
                  <a:pt x="3875" y="1166"/>
                </a:cubicBezTo>
                <a:cubicBezTo>
                  <a:pt x="2300" y="1166"/>
                  <a:pt x="1339" y="1827"/>
                  <a:pt x="1339" y="2946"/>
                </a:cubicBezTo>
                <a:cubicBezTo>
                  <a:pt x="1339" y="4001"/>
                  <a:pt x="1938" y="4505"/>
                  <a:pt x="4474" y="4931"/>
                </a:cubicBezTo>
                <a:cubicBezTo>
                  <a:pt x="7121" y="5387"/>
                  <a:pt x="8047" y="6396"/>
                  <a:pt x="8187" y="7816"/>
                </a:cubicBezTo>
                <a:cubicBezTo>
                  <a:pt x="7349" y="6828"/>
                  <a:pt x="6073" y="6423"/>
                  <a:pt x="3592" y="6018"/>
                </a:cubicBezTo>
                <a:moveTo>
                  <a:pt x="4596" y="7421"/>
                </a:moveTo>
                <a:cubicBezTo>
                  <a:pt x="7016" y="7816"/>
                  <a:pt x="8187" y="8744"/>
                  <a:pt x="8187" y="10445"/>
                </a:cubicBezTo>
                <a:cubicBezTo>
                  <a:pt x="8187" y="12257"/>
                  <a:pt x="6659" y="13439"/>
                  <a:pt x="4312" y="13439"/>
                </a:cubicBezTo>
                <a:cubicBezTo>
                  <a:pt x="2248" y="13439"/>
                  <a:pt x="878" y="12557"/>
                  <a:pt x="90" y="11517"/>
                </a:cubicBezTo>
                <a:cubicBezTo>
                  <a:pt x="1114" y="10760"/>
                  <a:pt x="1114" y="10760"/>
                  <a:pt x="1114" y="10760"/>
                </a:cubicBezTo>
                <a:cubicBezTo>
                  <a:pt x="1571" y="11438"/>
                  <a:pt x="2532" y="12273"/>
                  <a:pt x="4312" y="12273"/>
                </a:cubicBezTo>
                <a:cubicBezTo>
                  <a:pt x="5888" y="12273"/>
                  <a:pt x="6848" y="11611"/>
                  <a:pt x="6848" y="10493"/>
                </a:cubicBezTo>
                <a:cubicBezTo>
                  <a:pt x="6848" y="9437"/>
                  <a:pt x="6250" y="8934"/>
                  <a:pt x="3714" y="8508"/>
                </a:cubicBezTo>
                <a:cubicBezTo>
                  <a:pt x="1067" y="8051"/>
                  <a:pt x="141" y="7043"/>
                  <a:pt x="0" y="5623"/>
                </a:cubicBezTo>
                <a:cubicBezTo>
                  <a:pt x="861" y="6652"/>
                  <a:pt x="2115" y="7016"/>
                  <a:pt x="4596" y="7421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/>
            </a:lvl1pPr>
          </a:lstStyle>
          <a:p>
            <a:r>
              <a:rPr lang="en-GB" dirty="1"/>
              <a:t>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74D5515-F14E-43A3-B4C3-6F9C203BF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4" y="874801"/>
            <a:ext cx="5004000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4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EBAAAB9-1C97-4CE5-BF8B-BB1E1045DCB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812000" y="0"/>
            <a:ext cx="7380000" cy="6858000"/>
          </a:xfrm>
        </p:spPr>
        <p:txBody>
          <a:bodyPr/>
          <a:lstStyle/>
          <a:p>
            <a:r>
              <a:rPr lang="en-US" dirty="1"/>
              <a:t>Click icon to add chart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004000" cy="394727"/>
          </a:xfrm>
        </p:spPr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3672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2B167-590B-4581-AFAF-9BED194B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1F18-52EC-4129-8DAF-FAD91F7D136A}" type="datetime1">
              <a:rPr lang="en-GB" smtClean="0"/>
              <a:t>13/07/2022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15E4A-745D-45C3-A94A-AFD03D7A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A73DF-F05D-49AD-9955-5A8564E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8CC745B-8847-40B0-A456-ABCBAED209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BED07DE-3CEF-4688-8E0F-D5C2EFB07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4" y="874801"/>
            <a:ext cx="5004000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018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erarc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67A2B-6F8F-48A6-A162-3FD2749F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F6250-CFE5-4372-9F25-FF53444C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09DDB-80D9-4293-ABEA-ED09322262DA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D463F-BE73-49DB-971C-13B54DEB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F0784-D4AF-4D63-A603-8D56F032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B3AD5521-BC27-4A29-AC9D-5B0825BF5F1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801600" y="16416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3EFF70B4-F894-4E6B-A06D-A768C465B94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4112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4E1BAADD-573A-4DD8-8F3A-3C0BF03DE68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016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911045CB-237F-433E-BFF2-75262B4AFD6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92000" y="43272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58A549A9-155D-4E88-B537-AFC7B6D0FDB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360000" y="16416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EFCE56DF-FFDC-4B9C-999E-4A038C865EFE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360000" y="4325771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1CFC6CCB-0CAA-4FD1-8D3D-F7173819F7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63F1EF1-EB76-4A9D-A7F6-05EF2DDB4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842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CD3-A71F-4878-97A6-3AAB2A66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F1030-37E5-4831-AAF2-EDB74709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9C732-4D47-4D29-AF26-37865167A651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30A14-A93A-4F7C-9444-2CEDCB3D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7054FA-96A2-4938-B4B0-06AC7F58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6D0183-2389-456A-AA9E-13CE25C78EC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49262" y="17653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CEE54CF-6FBA-49FA-B6E1-A23C268E1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6000" y="1765300"/>
            <a:ext cx="3347261" cy="1112371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 marL="0" indent="0">
              <a:lnSpc>
                <a:spcPct val="100000"/>
              </a:lnSpc>
              <a:buNone/>
              <a:tabLst>
                <a:tab pos="216000" algn="l"/>
              </a:tabLst>
              <a:defRPr sz="2000"/>
            </a:lvl3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E41C08A-59E5-4202-A537-BEDA3E9A53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261" y="4428000"/>
            <a:ext cx="5004000" cy="17013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DEB11991-F3D8-478B-B274-2D3DB98C602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096001" y="1765300"/>
            <a:ext cx="1411200" cy="14112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42B94F0-BFE5-4C84-B012-FB4F3F6981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52739" y="1765300"/>
            <a:ext cx="3347261" cy="1112371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 marL="0" indent="0">
              <a:lnSpc>
                <a:spcPct val="100000"/>
              </a:lnSpc>
              <a:buNone/>
              <a:tabLst>
                <a:tab pos="216000" algn="l"/>
              </a:tabLst>
              <a:defRPr sz="2000"/>
            </a:lvl3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5647B16-4D88-4597-A348-65B6211897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4427999"/>
            <a:ext cx="5004000" cy="17013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3B50FEB-8122-4690-AE49-3573CEE4D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8C7EA3C-78E3-4374-8445-41D4D1E2D2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6410AA-00BD-4ABA-99F6-8D6D774F42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06000" y="3204000"/>
            <a:ext cx="3347261" cy="62865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89A3393-A2D0-4995-B757-9B2DE7D6E2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52739" y="3204000"/>
            <a:ext cx="3347261" cy="62865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60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F88B-8D52-482D-BF81-189C8552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40160-FCCE-4317-9BCD-54A2FB08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09DDB-80D9-4293-ABEA-ED09322262DA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74A02-7E18-4174-9324-17681456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9F576-DBE4-4558-84E8-AEB1A240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AAECA-AEAF-4004-93AA-0C938CD6D0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1891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6D43D8-BE6E-4E29-BBDF-D81138C2FE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1698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17366548-1F6D-484A-A759-D06BB4F0D8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1505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64063A26-F895-4883-8DFF-24D69749AA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1312" y="1897812"/>
            <a:ext cx="2449902" cy="1210834"/>
          </a:xfrm>
          <a:noFill/>
        </p:spPr>
        <p:txBody>
          <a:bodyPr/>
          <a:lstStyle/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D325A9-8B40-40D2-BEF0-167F6DB93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7E2AF08-1A67-4CB9-8E0A-D1D5E2A429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577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A07D-9301-491E-8623-B7B180EC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32A58-1633-4E7E-AED2-A771331C1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09DDB-80D9-4293-ABEA-ED09322262DA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3E19D-204C-42F5-AA05-84438439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B5D14-1CB2-406C-8D02-2A0EE961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2305D9-5707-4D8B-AFD3-912E7B460B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99B4EC-0D9D-4169-8208-222381382C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7373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427CA06-443D-435C-8140-FA6FC3065B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5484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FC47942-411E-45EF-8CBB-FA05B39F0A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83595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FBE7E2C-2D27-4F6C-8F77-9B8142C61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61706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056FF18-3D80-4275-8AFC-3415B73362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9817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AE6CE3E-983D-46A8-B36E-AF39D8FC37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7928" y="1765300"/>
            <a:ext cx="1252954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BB9B619-3FE2-419C-8C88-BBF20AC17B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6038" y="1765300"/>
            <a:ext cx="1252954" cy="582613"/>
          </a:xfrm>
          <a:solidFill>
            <a:schemeClr val="bg2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947D52B-8936-4689-A163-BC2C604511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74148" y="1766393"/>
            <a:ext cx="1517851" cy="582613"/>
          </a:xfrm>
          <a:solidFill>
            <a:srgbClr val="FEA8AD"/>
          </a:solidFill>
        </p:spPr>
        <p:txBody>
          <a:bodyPr anchor="ctr"/>
          <a:lstStyle>
            <a:lvl1pPr algn="ctr"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0000</a:t>
            </a:r>
            <a:endParaRPr lang="en-GB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1E69882D-291E-4333-A6DE-1ECE226AFECA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571472" y="3182400"/>
            <a:ext cx="1242000" cy="12420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9D5CDF1-FB6A-45C6-BCE9-04396285418A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393350" y="3182400"/>
            <a:ext cx="1242000" cy="1242000"/>
          </a:xfrm>
          <a:prstGeom prst="ellipse"/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sz="1000"/>
            </a:lvl1pPr>
          </a:lstStyle>
          <a:p>
            <a:r>
              <a:rPr lang="en-US" dirty="1"/>
              <a:t>Click icon to add picture</a:t>
            </a:r>
            <a:endParaRPr lang="en-GB"/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DEDE4091-3F99-4980-A396-1F8F2A770E3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C6844EA-B8E0-48B6-8B2E-177B4A05F50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pic>
        <p:nvPicPr>
          <p:cNvPr id="6" name="Ink 5">
            <a:extLst>
              <a:ext uri="{FF2B5EF4-FFF2-40B4-BE49-F238E27FC236}">
                <a16:creationId xmlns:a16="http://schemas.microsoft.com/office/drawing/2014/main" id="{60516AC6-FFB1-490E-9E30-65BC90CFA8C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743241" y="3705755"/>
            <a:ext cx="18000" cy="18000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316536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B9D-566C-4BF1-A35B-A011B11D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21158-E98F-467C-A9E5-17A5C9B5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DF612-2529-46B4-9DC5-2243BA2F5633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B20BA-0987-4DA5-87A7-3E1206F3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2386D-DD4E-4CAE-8BCD-D00DBDAD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DB89648-86B0-4B76-8DD3-0C599B335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B77FED6-9369-4A2E-B65C-1BEBBCC7E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06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Cor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3B9D-566C-4BF1-A35B-A011B11D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21158-E98F-467C-A9E5-17A5C9B5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3DF612-2529-46B4-9DC5-2243BA2F5633}" type="datetime1">
              <a:rPr lang="en-GB" smtClean="0"/>
              <a:t>13/07/2022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B20BA-0987-4DA5-87A7-3E1206F3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2386D-DD4E-4CAE-8BCD-D00DBDAD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DB89648-86B0-4B76-8DD3-0C599B335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B77FED6-9369-4A2E-B65C-1BEBBCC7E0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37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7C585-16D0-40FF-A0CA-D48D884E1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E09F-D5E3-4C81-AB3D-F7A6C1B48347}" type="datetime1">
              <a:rPr lang="en-GB" smtClean="0"/>
              <a:t>13/07/2022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EAA81-399F-44F9-8410-CC952D808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C5CCC-3EC7-4614-8E66-66AAEC56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DB9E97A-9610-4657-8FF5-994CC317E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5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72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130EF31-4C59-485A-87AD-296CCF03C2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36E4D-06E8-4269-BC99-8027A7BD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79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ED2F-4DD3-49F6-8790-D81219D5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0018-D466-4635-AEB7-4A78D6E17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263" y="1765300"/>
            <a:ext cx="4860000" cy="43640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88C97E-7235-4B43-8CC6-AF52D06F2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9954A57-A6EF-45F3-B082-8718A57C8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5600" y="1765298"/>
            <a:ext cx="6656400" cy="4364039"/>
          </a:xfrm>
          <a:solidFill>
            <a:schemeClr val="bg2"/>
          </a:solidFill>
        </p:spPr>
        <p:txBody>
          <a:bodyPr lIns="180000" tIns="180000" rIns="180000" bIns="180000" anchor="ctr" anchorCtr="0"/>
          <a:lstStyle>
            <a:lvl1pPr>
              <a:lnSpc>
                <a:spcPct val="80000"/>
              </a:lnSpc>
              <a:defRPr sz="160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1"/>
              <a:t>00%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548E628-2852-49BE-9AE3-29B0A0485C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33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AF66B-1CD2-412B-8D09-819514216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863"/>
            <a:ext cx="12192000" cy="6854274"/>
          </a:xfrm>
          <a:prstGeom prst="rect"/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130EF31-4C59-485A-87AD-296CCF03C2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36E4D-06E8-4269-BC99-8027A7BD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646736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178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mag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415F5-80DA-4706-9EC4-C33FF699D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207"/>
            <a:ext cx="12192000" cy="6855586"/>
          </a:xfrm>
          <a:prstGeom prst="rect"/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130EF31-4C59-485A-87AD-296CCF03C2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36E4D-06E8-4269-BC99-8027A7BD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352823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2276CB-D9B4-429A-AAF7-142DE42C02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4198539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7E44A2-F210-4DD0-8634-45B6FAC445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41B9DD-E566-4AEF-9C66-F91B1098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85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mage Charco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82DEE-1508-44A7-8FA4-CC831BC9D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7E44A2-F210-4DD0-8634-45B6FAC445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41B9DD-E566-4AEF-9C66-F91B1098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646736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mage Charcoal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31B36-A2E4-43F7-A459-236669435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67E44A2-F210-4DD0-8634-45B6FAC445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41B9DD-E566-4AEF-9C66-F91B1098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505223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6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060E9D7-C5D5-45F1-AAF0-86FB83FB21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A897D3-2378-4040-97D3-44AF4CE6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95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0C7C3CD-6E39-431B-B73D-416A9CD89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55FBDB-43D4-4E7C-9DD1-34972356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304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29DF6B7-20F4-4F91-B971-46A6440C9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770F55-E073-41F8-A7D6-A911F492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103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3783DAB-8BDF-48E0-806F-7375A41C40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B69335-D4C3-4B00-BE46-EB28FE1A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837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0B798CE-164A-4022-94EF-B9B3F5BE5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D7BBF6-3A98-4D0C-8612-43E9EE27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2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Spli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5" y="1765299"/>
            <a:ext cx="508475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EDF9-4637-4B50-8204-99D55246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76BA2-E20D-417C-9C78-48B92BD488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D42F3B-EF86-48D7-9138-18B9E49F7CB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56401" y="1765300"/>
            <a:ext cx="5084750" cy="4364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69EE38-F4C2-4D23-ADAD-9363FCA635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6401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D97C710-A0A5-4B67-A944-E0720B58B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2A6262E-4EFC-454A-8DCE-D61AB0BC6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7E154-1A62-4E04-B1AA-CF66EC52E34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0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F1A02-0317-4FFA-801D-C1BBB28D7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0" y="0"/>
            <a:ext cx="12190320" cy="6858000"/>
          </a:xfrm>
          <a:prstGeom prst="rect"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0B798CE-164A-4022-94EF-B9B3F5BE5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D7BBF6-3A98-4D0C-8612-43E9EE27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450794" cy="2866296"/>
          </a:xfrm>
        </p:spPr>
        <p:txBody>
          <a:bodyPr anchor="b"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02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8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61689E-2355-41EA-BD6B-F236FCAE6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0B798CE-164A-4022-94EF-B9B3F5BE5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D7BBF6-3A98-4D0C-8612-43E9EE27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452438"/>
            <a:ext cx="5450794" cy="2866296"/>
          </a:xfrm>
        </p:spPr>
        <p:txBody>
          <a:bodyPr anchor="b"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0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D8562C4-5CA4-44E5-8BB8-1D61225D0D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96BCB1-C1D5-43DD-98CA-41017643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3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BE802EE3-BF2D-4CED-8F7A-FF69AABC3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236E7D-3CBB-4A00-AF40-1F55AD15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accent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69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2CC4B3D-DD72-4768-B5D8-11BD1C5CDA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C0E7F2-5BC8-45DF-AE46-33D4E70A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accent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80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3E9BFAB-EA37-43E2-B5A1-0D470BF1D9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9DD7BA-B482-4D42-BA4C-21D8A848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accent3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2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837F858-02C2-4B85-B6E6-15A55CB9BD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CF3C4E-1C47-4EE7-AA18-7CE7C367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10148885" cy="2866296"/>
          </a:xfrm>
        </p:spPr>
        <p:txBody>
          <a:bodyPr anchor="b"/>
          <a:lstStyle>
            <a:lvl1pPr>
              <a:defRPr sz="3900">
                <a:solidFill>
                  <a:schemeClr val="accent4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77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0B03F83-A8C0-450F-8391-16188BEB1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417460-993C-4B80-973E-6BE2558C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819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543059F-5B03-4845-A2A2-7C851BD1A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FD602B-A406-42C1-86AF-C06D2D3A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68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AE1AD78A-1664-4522-8898-9E379DBF70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906F38-8CB5-4CEA-A70E-C48F19CB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accent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Split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6F79B5-93D4-4138-8849-CADCE48BF211}"/>
              </a:ext>
            </a:extLst>
          </p:cNvPr>
          <p:cNvSpPr/>
          <p:nvPr userDrawn="1"/>
        </p:nvSpPr>
        <p:spPr>
          <a:xfrm>
            <a:off x="3844779" y="0"/>
            <a:ext cx="6096000" cy="6858000"/>
          </a:xfrm>
          <a:prstGeom prst="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/>
            <a:endParaRPr lang="en-GB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1AEAA-BC90-462D-9865-090FD9DC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4C2B-8F92-4A14-842C-74B5C238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5" y="1765299"/>
            <a:ext cx="5084750" cy="4364039"/>
          </a:xfrm>
        </p:spPr>
        <p:txBody>
          <a:bodyPr/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76BA2-E20D-417C-9C78-48B92BD488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D42F3B-EF86-48D7-9138-18B9E49F7CB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654887" y="1658296"/>
            <a:ext cx="5084750" cy="4364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869EE38-F4C2-4D23-ADAD-9363FCA635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6401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D97C710-A0A5-4B67-A944-E0720B58B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  <a:solidFill>
            <a:schemeClr val="accent1"/>
          </a:solidFill>
        </p:spPr>
        <p:txBody>
          <a:bodyPr lIns="151200" anchor="ctr"/>
          <a:lstStyle>
            <a:lvl1pPr>
              <a:tabLst>
                <a:tab pos="180000" algn="l"/>
              </a:tabLst>
              <a:defRPr sz="800">
                <a:latin typeface="+mj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2A6262E-4EFC-454A-8DCE-D61AB0BC6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084751" cy="44282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1"/>
              <a:t>Click to edit Master text styles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79FA20-A014-4305-8629-AF83DC50B774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29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D32D99-B8DE-41FE-8823-4CAA7B3D78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6857BD-5855-4DB3-B773-E9DCA086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accent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33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2BEED2D-A668-4361-9C21-6762A331C9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F1ADC-A412-4ED3-ADDE-53ADA901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accent3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8366D93-25B4-47BA-A91C-E8B93F8616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37BA6C-313B-43F5-A71E-11222C50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accent4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341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CB774CF-EA0D-4BEF-8B19-5680AB59C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6FE251-63DE-4673-AE35-550E2540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415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6E5B8B0-63FD-4345-A852-5832787709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A6955F-D5E4-43AB-8840-24BB109F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tx2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5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2465E5F-C8B9-42E0-99D6-DFD5CB20C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05F1C0-50FC-4C55-8742-A7E54FA7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accent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1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2592BA9-76D9-4626-9053-4D8A188F90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BB0537-849D-474E-BF32-17A7C79A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accent3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21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A4611-406A-48D7-9725-BF7B6C106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2543C31-31A0-4B95-8DF8-8761DD7DE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5646737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tx2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A302B2-3DA6-4A9A-AD89-3BFD39B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5646737" cy="2866296"/>
          </a:xfrm>
        </p:spPr>
        <p:txBody>
          <a:bodyPr anchor="b"/>
          <a:lstStyle>
            <a:lvl1pPr>
              <a:defRPr sz="3900">
                <a:solidFill>
                  <a:schemeClr val="accent4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3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4650A0-A041-4F14-BF6E-DC3DB56C3F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0B98819-0D9E-4C79-99E2-EB2750460D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4458913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AC01CA-C808-4979-8584-86C4B808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4458913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58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BDC30-838F-4373-B378-55CF3E558C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0598148" y="452438"/>
            <a:ext cx="1143002" cy="326137"/>
          </a:xfrm>
          <a:prstGeom prst="rect"/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18B7BF7A-9AF5-4415-A179-5934FDB26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62" y="3318734"/>
            <a:ext cx="4458913" cy="2810604"/>
          </a:xfrm>
        </p:spPr>
        <p:txBody>
          <a:bodyPr anchor="t"/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3500"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1"/>
              <a:t>Divider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309ED2-0543-4021-9236-EDD78B87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4458913" cy="2866296"/>
          </a:xfrm>
        </p:spPr>
        <p:txBody>
          <a:bodyPr anchor="b"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dirty="1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80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slideLayout" Target="../slideLayouts/slideLayout23.xml" /><Relationship Id="rId24" Type="http://schemas.openxmlformats.org/officeDocument/2006/relationships/theme" Target="../theme/theme6.xml" /><Relationship Id="rId25" Type="http://schemas.openxmlformats.org/officeDocument/2006/relationships/tags" Target="../tags/tag20.xml" /><Relationship Id="rId26" Type="http://schemas.openxmlformats.org/officeDocument/2006/relationships/customXml" Target="../ink/ink1.xml" /><Relationship Id="rId27" Type="http://schemas.openxmlformats.org/officeDocument/2006/relationships/image" Target="../media/image45.png" /><Relationship Id="rId28" Type="http://schemas.openxmlformats.org/officeDocument/2006/relationships/image" Target="../media/image46.png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10" Type="http://schemas.openxmlformats.org/officeDocument/2006/relationships/slideLayout" Target="../slideLayouts/slideLayout33.xml" /><Relationship Id="rId11" Type="http://schemas.openxmlformats.org/officeDocument/2006/relationships/slideLayout" Target="../slideLayouts/slideLayout34.xml" /><Relationship Id="rId12" Type="http://schemas.openxmlformats.org/officeDocument/2006/relationships/slideLayout" Target="../slideLayouts/slideLayout35.xml" /><Relationship Id="rId13" Type="http://schemas.openxmlformats.org/officeDocument/2006/relationships/slideLayout" Target="../slideLayouts/slideLayout36.xml" /><Relationship Id="rId14" Type="http://schemas.openxmlformats.org/officeDocument/2006/relationships/slideLayout" Target="../slideLayouts/slideLayout37.xml" /><Relationship Id="rId15" Type="http://schemas.openxmlformats.org/officeDocument/2006/relationships/slideLayout" Target="../slideLayouts/slideLayout38.xml" /><Relationship Id="rId16" Type="http://schemas.openxmlformats.org/officeDocument/2006/relationships/slideLayout" Target="../slideLayouts/slideLayout39.xml" /><Relationship Id="rId17" Type="http://schemas.openxmlformats.org/officeDocument/2006/relationships/slideLayout" Target="../slideLayouts/slideLayout40.xml" /><Relationship Id="rId18" Type="http://schemas.openxmlformats.org/officeDocument/2006/relationships/slideLayout" Target="../slideLayouts/slideLayout41.xml" /><Relationship Id="rId19" Type="http://schemas.openxmlformats.org/officeDocument/2006/relationships/slideLayout" Target="../slideLayouts/slideLayout42.xml" /><Relationship Id="rId2" Type="http://schemas.openxmlformats.org/officeDocument/2006/relationships/slideLayout" Target="../slideLayouts/slideLayout25.xml" /><Relationship Id="rId20" Type="http://schemas.openxmlformats.org/officeDocument/2006/relationships/slideLayout" Target="../slideLayouts/slideLayout43.xml" /><Relationship Id="rId21" Type="http://schemas.openxmlformats.org/officeDocument/2006/relationships/slideLayout" Target="../slideLayouts/slideLayout44.xml" /><Relationship Id="rId22" Type="http://schemas.openxmlformats.org/officeDocument/2006/relationships/slideLayout" Target="../slideLayouts/slideLayout45.xml" /><Relationship Id="rId23" Type="http://schemas.openxmlformats.org/officeDocument/2006/relationships/theme" Target="../theme/theme4.xml" /><Relationship Id="rId24" Type="http://schemas.openxmlformats.org/officeDocument/2006/relationships/customXml" Target="../ink/ink3.xml" /><Relationship Id="rId29" Type="http://schemas.openxmlformats.org/officeDocument/2006/relationships/image" Target="../media/image45.png" /><Relationship Id="rId3" Type="http://schemas.openxmlformats.org/officeDocument/2006/relationships/slideLayout" Target="../slideLayouts/slideLayout26.xml" /><Relationship Id="rId30" Type="http://schemas.openxmlformats.org/officeDocument/2006/relationships/image" Target="../media/image46.png" /><Relationship Id="rId4" Type="http://schemas.openxmlformats.org/officeDocument/2006/relationships/slideLayout" Target="../slideLayouts/slideLayout27.xml" /><Relationship Id="rId5" Type="http://schemas.openxmlformats.org/officeDocument/2006/relationships/slideLayout" Target="../slideLayouts/slideLayout28.xml" /><Relationship Id="rId6" Type="http://schemas.openxmlformats.org/officeDocument/2006/relationships/slideLayout" Target="../slideLayouts/slideLayout29.xml" /><Relationship Id="rId7" Type="http://schemas.openxmlformats.org/officeDocument/2006/relationships/slideLayout" Target="../slideLayouts/slideLayout30.xml" /><Relationship Id="rId8" Type="http://schemas.openxmlformats.org/officeDocument/2006/relationships/slideLayout" Target="../slideLayouts/slideLayout31.xml" /><Relationship Id="rId9" Type="http://schemas.openxmlformats.org/officeDocument/2006/relationships/slideLayout" Target="../slideLayouts/slideLayout3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 /><Relationship Id="rId10" Type="http://schemas.openxmlformats.org/officeDocument/2006/relationships/slideLayout" Target="../slideLayouts/slideLayout55.xml" /><Relationship Id="rId11" Type="http://schemas.openxmlformats.org/officeDocument/2006/relationships/slideLayout" Target="../slideLayouts/slideLayout56.xml" /><Relationship Id="rId12" Type="http://schemas.openxmlformats.org/officeDocument/2006/relationships/slideLayout" Target="../slideLayouts/slideLayout57.xml" /><Relationship Id="rId13" Type="http://schemas.openxmlformats.org/officeDocument/2006/relationships/slideLayout" Target="../slideLayouts/slideLayout58.xml" /><Relationship Id="rId14" Type="http://schemas.openxmlformats.org/officeDocument/2006/relationships/slideLayout" Target="../slideLayouts/slideLayout59.xml" /><Relationship Id="rId15" Type="http://schemas.openxmlformats.org/officeDocument/2006/relationships/slideLayout" Target="../slideLayouts/slideLayout60.xml" /><Relationship Id="rId16" Type="http://schemas.openxmlformats.org/officeDocument/2006/relationships/slideLayout" Target="../slideLayouts/slideLayout61.xml" /><Relationship Id="rId17" Type="http://schemas.openxmlformats.org/officeDocument/2006/relationships/slideLayout" Target="../slideLayouts/slideLayout62.xml" /><Relationship Id="rId18" Type="http://schemas.openxmlformats.org/officeDocument/2006/relationships/slideLayout" Target="../slideLayouts/slideLayout63.xml" /><Relationship Id="rId19" Type="http://schemas.openxmlformats.org/officeDocument/2006/relationships/slideLayout" Target="../slideLayouts/slideLayout64.xml" /><Relationship Id="rId2" Type="http://schemas.openxmlformats.org/officeDocument/2006/relationships/slideLayout" Target="../slideLayouts/slideLayout47.xml" /><Relationship Id="rId20" Type="http://schemas.openxmlformats.org/officeDocument/2006/relationships/slideLayout" Target="../slideLayouts/slideLayout65.xml" /><Relationship Id="rId21" Type="http://schemas.openxmlformats.org/officeDocument/2006/relationships/slideLayout" Target="../slideLayouts/slideLayout66.xml" /><Relationship Id="rId22" Type="http://schemas.openxmlformats.org/officeDocument/2006/relationships/slideLayout" Target="../slideLayouts/slideLayout67.xml" /><Relationship Id="rId23" Type="http://schemas.openxmlformats.org/officeDocument/2006/relationships/slideLayout" Target="../slideLayouts/slideLayout68.xml" /><Relationship Id="rId24" Type="http://schemas.openxmlformats.org/officeDocument/2006/relationships/theme" Target="../theme/theme1.xml" /><Relationship Id="rId25" Type="http://schemas.openxmlformats.org/officeDocument/2006/relationships/customXml" Target="../ink/ink4.xml" /><Relationship Id="rId26" Type="http://schemas.openxmlformats.org/officeDocument/2006/relationships/image" Target="../media/image47.png" /><Relationship Id="rId27" Type="http://schemas.openxmlformats.org/officeDocument/2006/relationships/image" Target="../media/image46.png" /><Relationship Id="rId3" Type="http://schemas.openxmlformats.org/officeDocument/2006/relationships/slideLayout" Target="../slideLayouts/slideLayout48.xml" /><Relationship Id="rId4" Type="http://schemas.openxmlformats.org/officeDocument/2006/relationships/slideLayout" Target="../slideLayouts/slideLayout49.xml" /><Relationship Id="rId5" Type="http://schemas.openxmlformats.org/officeDocument/2006/relationships/slideLayout" Target="../slideLayouts/slideLayout50.xml" /><Relationship Id="rId6" Type="http://schemas.openxmlformats.org/officeDocument/2006/relationships/slideLayout" Target="../slideLayouts/slideLayout51.xml" /><Relationship Id="rId7" Type="http://schemas.openxmlformats.org/officeDocument/2006/relationships/slideLayout" Target="../slideLayouts/slideLayout52.xml" /><Relationship Id="rId8" Type="http://schemas.openxmlformats.org/officeDocument/2006/relationships/slideLayout" Target="../slideLayouts/slideLayout53.xml" /><Relationship Id="rId9" Type="http://schemas.openxmlformats.org/officeDocument/2006/relationships/slideLayout" Target="../slideLayouts/slideLayout54.xml" /></Relationships>
</file>

<file path=ppt/slideMasters/_rels/slideMaster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9.xml" /><Relationship Id="rId10" Type="http://schemas.openxmlformats.org/officeDocument/2006/relationships/slideLayout" Target="../slideLayouts/slideLayout78.xml" /><Relationship Id="rId11" Type="http://schemas.openxmlformats.org/officeDocument/2006/relationships/slideLayout" Target="../slideLayouts/slideLayout79.xml" /><Relationship Id="rId12" Type="http://schemas.openxmlformats.org/officeDocument/2006/relationships/slideLayout" Target="../slideLayouts/slideLayout80.xml" /><Relationship Id="rId13" Type="http://schemas.openxmlformats.org/officeDocument/2006/relationships/slideLayout" Target="../slideLayouts/slideLayout81.xml" /><Relationship Id="rId14" Type="http://schemas.openxmlformats.org/officeDocument/2006/relationships/slideLayout" Target="../slideLayouts/slideLayout82.xml" /><Relationship Id="rId15" Type="http://schemas.openxmlformats.org/officeDocument/2006/relationships/slideLayout" Target="../slideLayouts/slideLayout83.xml" /><Relationship Id="rId16" Type="http://schemas.openxmlformats.org/officeDocument/2006/relationships/slideLayout" Target="../slideLayouts/slideLayout84.xml" /><Relationship Id="rId17" Type="http://schemas.openxmlformats.org/officeDocument/2006/relationships/slideLayout" Target="../slideLayouts/slideLayout85.xml" /><Relationship Id="rId18" Type="http://schemas.openxmlformats.org/officeDocument/2006/relationships/slideLayout" Target="../slideLayouts/slideLayout86.xml" /><Relationship Id="rId19" Type="http://schemas.openxmlformats.org/officeDocument/2006/relationships/slideLayout" Target="../slideLayouts/slideLayout87.xml" /><Relationship Id="rId2" Type="http://schemas.openxmlformats.org/officeDocument/2006/relationships/slideLayout" Target="../slideLayouts/slideLayout70.xml" /><Relationship Id="rId20" Type="http://schemas.openxmlformats.org/officeDocument/2006/relationships/slideLayout" Target="../slideLayouts/slideLayout88.xml" /><Relationship Id="rId21" Type="http://schemas.openxmlformats.org/officeDocument/2006/relationships/slideLayout" Target="../slideLayouts/slideLayout89.xml" /><Relationship Id="rId22" Type="http://schemas.openxmlformats.org/officeDocument/2006/relationships/slideLayout" Target="../slideLayouts/slideLayout90.xml" /><Relationship Id="rId23" Type="http://schemas.openxmlformats.org/officeDocument/2006/relationships/slideLayout" Target="../slideLayouts/slideLayout91.xml" /><Relationship Id="rId24" Type="http://schemas.openxmlformats.org/officeDocument/2006/relationships/slideLayout" Target="../slideLayouts/slideLayout92.xml" /><Relationship Id="rId25" Type="http://schemas.openxmlformats.org/officeDocument/2006/relationships/slideLayout" Target="../slideLayouts/slideLayout93.xml" /><Relationship Id="rId26" Type="http://schemas.openxmlformats.org/officeDocument/2006/relationships/slideLayout" Target="../slideLayouts/slideLayout94.xml" /><Relationship Id="rId27" Type="http://schemas.openxmlformats.org/officeDocument/2006/relationships/slideLayout" Target="../slideLayouts/slideLayout95.xml" /><Relationship Id="rId28" Type="http://schemas.openxmlformats.org/officeDocument/2006/relationships/slideLayout" Target="../slideLayouts/slideLayout96.xml" /><Relationship Id="rId29" Type="http://schemas.openxmlformats.org/officeDocument/2006/relationships/slideLayout" Target="../slideLayouts/slideLayout97.xml" /><Relationship Id="rId3" Type="http://schemas.openxmlformats.org/officeDocument/2006/relationships/slideLayout" Target="../slideLayouts/slideLayout71.xml" /><Relationship Id="rId30" Type="http://schemas.openxmlformats.org/officeDocument/2006/relationships/slideLayout" Target="../slideLayouts/slideLayout98.xml" /><Relationship Id="rId31" Type="http://schemas.openxmlformats.org/officeDocument/2006/relationships/slideLayout" Target="../slideLayouts/slideLayout99.xml" /><Relationship Id="rId32" Type="http://schemas.openxmlformats.org/officeDocument/2006/relationships/slideLayout" Target="../slideLayouts/slideLayout100.xml" /><Relationship Id="rId33" Type="http://schemas.openxmlformats.org/officeDocument/2006/relationships/slideLayout" Target="../slideLayouts/slideLayout101.xml" /><Relationship Id="rId34" Type="http://schemas.openxmlformats.org/officeDocument/2006/relationships/slideLayout" Target="../slideLayouts/slideLayout102.xml" /><Relationship Id="rId35" Type="http://schemas.openxmlformats.org/officeDocument/2006/relationships/slideLayout" Target="../slideLayouts/slideLayout103.xml" /><Relationship Id="rId36" Type="http://schemas.openxmlformats.org/officeDocument/2006/relationships/slideLayout" Target="../slideLayouts/slideLayout104.xml" /><Relationship Id="rId37" Type="http://schemas.openxmlformats.org/officeDocument/2006/relationships/slideLayout" Target="../slideLayouts/slideLayout105.xml" /><Relationship Id="rId38" Type="http://schemas.openxmlformats.org/officeDocument/2006/relationships/slideLayout" Target="../slideLayouts/slideLayout106.xml" /><Relationship Id="rId39" Type="http://schemas.openxmlformats.org/officeDocument/2006/relationships/slideLayout" Target="../slideLayouts/slideLayout107.xml" /><Relationship Id="rId4" Type="http://schemas.openxmlformats.org/officeDocument/2006/relationships/slideLayout" Target="../slideLayouts/slideLayout72.xml" /><Relationship Id="rId40" Type="http://schemas.openxmlformats.org/officeDocument/2006/relationships/slideLayout" Target="../slideLayouts/slideLayout108.xml" /><Relationship Id="rId41" Type="http://schemas.openxmlformats.org/officeDocument/2006/relationships/theme" Target="../theme/theme3.xml" /><Relationship Id="rId42" Type="http://schemas.openxmlformats.org/officeDocument/2006/relationships/customXml" Target="../ink/ink6.xml" /><Relationship Id="rId43" Type="http://schemas.openxmlformats.org/officeDocument/2006/relationships/image" Target="../media/image48.png" /><Relationship Id="rId44" Type="http://schemas.openxmlformats.org/officeDocument/2006/relationships/image" Target="../media/image46.png" /><Relationship Id="rId5" Type="http://schemas.openxmlformats.org/officeDocument/2006/relationships/slideLayout" Target="../slideLayouts/slideLayout73.xml" /><Relationship Id="rId6" Type="http://schemas.openxmlformats.org/officeDocument/2006/relationships/slideLayout" Target="../slideLayouts/slideLayout74.xml" /><Relationship Id="rId7" Type="http://schemas.openxmlformats.org/officeDocument/2006/relationships/slideLayout" Target="../slideLayouts/slideLayout75.xml" /><Relationship Id="rId8" Type="http://schemas.openxmlformats.org/officeDocument/2006/relationships/slideLayout" Target="../slideLayouts/slideLayout76.xml" /><Relationship Id="rId9" Type="http://schemas.openxmlformats.org/officeDocument/2006/relationships/slideLayout" Target="../slideLayouts/slideLayout77.xml" /></Relationships>
</file>

<file path=ppt/slideMasters/_rels/slideMaster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9.xml" /><Relationship Id="rId10" Type="http://schemas.openxmlformats.org/officeDocument/2006/relationships/slideLayout" Target="../slideLayouts/slideLayout118.xml" /><Relationship Id="rId11" Type="http://schemas.openxmlformats.org/officeDocument/2006/relationships/slideLayout" Target="../slideLayouts/slideLayout119.xml" /><Relationship Id="rId12" Type="http://schemas.openxmlformats.org/officeDocument/2006/relationships/slideLayout" Target="../slideLayouts/slideLayout120.xml" /><Relationship Id="rId13" Type="http://schemas.openxmlformats.org/officeDocument/2006/relationships/slideLayout" Target="../slideLayouts/slideLayout121.xml" /><Relationship Id="rId14" Type="http://schemas.openxmlformats.org/officeDocument/2006/relationships/slideLayout" Target="../slideLayouts/slideLayout122.xml" /><Relationship Id="rId15" Type="http://schemas.openxmlformats.org/officeDocument/2006/relationships/slideLayout" Target="../slideLayouts/slideLayout123.xml" /><Relationship Id="rId16" Type="http://schemas.openxmlformats.org/officeDocument/2006/relationships/slideLayout" Target="../slideLayouts/slideLayout124.xml" /><Relationship Id="rId17" Type="http://schemas.openxmlformats.org/officeDocument/2006/relationships/slideLayout" Target="../slideLayouts/slideLayout125.xml" /><Relationship Id="rId18" Type="http://schemas.openxmlformats.org/officeDocument/2006/relationships/slideLayout" Target="../slideLayouts/slideLayout126.xml" /><Relationship Id="rId19" Type="http://schemas.openxmlformats.org/officeDocument/2006/relationships/slideLayout" Target="../slideLayouts/slideLayout127.xml" /><Relationship Id="rId2" Type="http://schemas.openxmlformats.org/officeDocument/2006/relationships/slideLayout" Target="../slideLayouts/slideLayout110.xml" /><Relationship Id="rId20" Type="http://schemas.openxmlformats.org/officeDocument/2006/relationships/slideLayout" Target="../slideLayouts/slideLayout128.xml" /><Relationship Id="rId21" Type="http://schemas.openxmlformats.org/officeDocument/2006/relationships/slideLayout" Target="../slideLayouts/slideLayout129.xml" /><Relationship Id="rId22" Type="http://schemas.openxmlformats.org/officeDocument/2006/relationships/slideLayout" Target="../slideLayouts/slideLayout130.xml" /><Relationship Id="rId23" Type="http://schemas.openxmlformats.org/officeDocument/2006/relationships/slideLayout" Target="../slideLayouts/slideLayout131.xml" /><Relationship Id="rId24" Type="http://schemas.openxmlformats.org/officeDocument/2006/relationships/theme" Target="../theme/theme5.xml" /><Relationship Id="rId25" Type="http://schemas.openxmlformats.org/officeDocument/2006/relationships/tags" Target="../tags/tag12.xml" /><Relationship Id="rId26" Type="http://schemas.openxmlformats.org/officeDocument/2006/relationships/customXml" Target="../ink/ink7.xml" /><Relationship Id="rId27" Type="http://schemas.openxmlformats.org/officeDocument/2006/relationships/image" Target="../media/image48.png" /><Relationship Id="rId28" Type="http://schemas.openxmlformats.org/officeDocument/2006/relationships/image" Target="../media/image46.png" /><Relationship Id="rId3" Type="http://schemas.openxmlformats.org/officeDocument/2006/relationships/slideLayout" Target="../slideLayouts/slideLayout111.xml" /><Relationship Id="rId4" Type="http://schemas.openxmlformats.org/officeDocument/2006/relationships/slideLayout" Target="../slideLayouts/slideLayout112.xml" /><Relationship Id="rId5" Type="http://schemas.openxmlformats.org/officeDocument/2006/relationships/slideLayout" Target="../slideLayouts/slideLayout113.xml" /><Relationship Id="rId6" Type="http://schemas.openxmlformats.org/officeDocument/2006/relationships/slideLayout" Target="../slideLayouts/slideLayout114.xml" /><Relationship Id="rId7" Type="http://schemas.openxmlformats.org/officeDocument/2006/relationships/slideLayout" Target="../slideLayouts/slideLayout115.xml" /><Relationship Id="rId8" Type="http://schemas.openxmlformats.org/officeDocument/2006/relationships/slideLayout" Target="../slideLayouts/slideLayout116.xml" /><Relationship Id="rId9" Type="http://schemas.openxmlformats.org/officeDocument/2006/relationships/slideLayout" Target="../slideLayouts/slideLayout11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D9BEB-F42F-4AE1-9606-651A8BC7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8747999" cy="394727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FDD5A-188D-4BE2-B7D6-28D4F3346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64" y="1765299"/>
            <a:ext cx="11291886" cy="4364039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EC2DF-CE44-4A27-BBFC-E5C81AEEB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42" y="6219269"/>
            <a:ext cx="321908" cy="246810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nk 6">
            <a:extLst>
              <a:ext uri="{FF2B5EF4-FFF2-40B4-BE49-F238E27FC236}">
                <a16:creationId xmlns:a16="http://schemas.microsoft.com/office/drawing/2014/main" id="{61D977D2-C1E9-4937-B94A-7C8884DAB5AA}"/>
              </a:ext>
            </a:extLst>
          </p:cNvPr>
          <p:cNvPicPr/>
          <p:nvPr/>
        </p:nvPicPr>
        <p:blipFill>
          <a:blip r:embed="rId27"/>
          <a:srcRect/>
          <a:stretch>
            <a:fillRect/>
          </a:stretch>
        </p:blipFill>
        <p:spPr>
          <a:xfrm>
            <a:off x="11832205" y="6840699"/>
            <a:ext cx="18000" cy="18000"/>
          </a:xfrm>
          <a:prstGeom prst="rect"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093EAC-606C-4D05-BF5E-1AC5124BDFE4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ACD68F-CEB1-4EB7-9D9B-F8738D58E848}"/>
              </a:ext>
            </a:extLst>
          </p:cNvPr>
          <p:cNvSpPr txBox="1"/>
          <p:nvPr userDrawn="1">
            <p:custDataLst>
              <p:tags r:id="rId25"/>
            </p:custDataLst>
          </p:nvPr>
        </p:nvSpPr>
        <p:spPr>
          <a:xfrm>
            <a:off x="450000" y="6224400"/>
            <a:ext cx="3812400" cy="248400"/>
          </a:xfrm>
          <a:prstGeom prst="rect"/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GB" sz="12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12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96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846" r:id="rId2"/>
    <p:sldLayoutId id="2147483663" r:id="rId3"/>
    <p:sldLayoutId id="2147483660" r:id="rId4"/>
    <p:sldLayoutId id="2147483652" r:id="rId5"/>
    <p:sldLayoutId id="2147483836" r:id="rId6"/>
    <p:sldLayoutId id="2147483661" r:id="rId7"/>
    <p:sldLayoutId id="2147483664" r:id="rId8"/>
    <p:sldLayoutId id="2147483829" r:id="rId9"/>
    <p:sldLayoutId id="2147483665" r:id="rId10"/>
    <p:sldLayoutId id="2147483712" r:id="rId11"/>
    <p:sldLayoutId id="2147483837" r:id="rId12"/>
    <p:sldLayoutId id="2147483838" r:id="rId13"/>
    <p:sldLayoutId id="2147483839" r:id="rId14"/>
    <p:sldLayoutId id="2147483667" r:id="rId15"/>
    <p:sldLayoutId id="2147483668" r:id="rId16"/>
    <p:sldLayoutId id="2147483825" r:id="rId17"/>
    <p:sldLayoutId id="2147483669" r:id="rId18"/>
    <p:sldLayoutId id="2147483835" r:id="rId19"/>
    <p:sldLayoutId id="2147483826" r:id="rId20"/>
    <p:sldLayoutId id="2147483654" r:id="rId21"/>
    <p:sldLayoutId id="2147483827" r:id="rId22"/>
    <p:sldLayoutId id="2147483655" r:id="rId23"/>
  </p:sldLayoutIdLst>
  <p:timing>
    <p:tnLst>
      <p:par>
        <p:cTn id="1" dur="indefinite" restart="never" nodeType="tmRoot"/>
      </p:par>
    </p:tnLst>
  </p:timing>
  <p:hf hdr="0" dt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j-lt"/>
          <a:ea typeface="+mn-ea"/>
          <a:cs typeface="+mn-cs"/>
        </a:defRPr>
      </a:lvl2pPr>
      <a:lvl3pPr marL="358775" indent="-358775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50" indent="-358775" algn="l" defTabSz="71755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079500" indent="-361950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3" userDrawn="1">
          <p15:clr>
            <a:srgbClr val="F26B43"/>
          </p15:clr>
        </p15:guide>
        <p15:guide id="4" orient="horz" pos="285" userDrawn="1">
          <p15:clr>
            <a:srgbClr val="F26B43"/>
          </p15:clr>
        </p15:guide>
        <p15:guide id="5" pos="7396" userDrawn="1">
          <p15:clr>
            <a:srgbClr val="F26B43"/>
          </p15:clr>
        </p15:guide>
        <p15:guide id="6" orient="horz" pos="1112" userDrawn="1">
          <p15:clr>
            <a:srgbClr val="F26B43"/>
          </p15:clr>
        </p15:guide>
        <p15:guide id="7" orient="horz" pos="4035" userDrawn="1">
          <p15:clr>
            <a:srgbClr val="F26B43"/>
          </p15:clr>
        </p15:guide>
        <p15:guide id="8" orient="horz" pos="38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D9BEB-F42F-4AE1-9606-651A8BC7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8747999" cy="394727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FDD5A-188D-4BE2-B7D6-28D4F3346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64" y="1765299"/>
            <a:ext cx="11291886" cy="4364039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EC2DF-CE44-4A27-BBFC-E5C81AEEB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42" y="6219269"/>
            <a:ext cx="321908" cy="246810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nk 6">
            <a:extLst>
              <a:ext uri="{FF2B5EF4-FFF2-40B4-BE49-F238E27FC236}">
                <a16:creationId xmlns:a16="http://schemas.microsoft.com/office/drawing/2014/main" id="{61D977D2-C1E9-4937-B94A-7C8884DAB5AA}"/>
              </a:ext>
            </a:extLst>
          </p:cNvPr>
          <p:cNvPicPr/>
          <p:nvPr/>
        </p:nvPicPr>
        <p:blipFill>
          <a:blip r:embed="rId29"/>
          <a:srcRect/>
          <a:stretch>
            <a:fillRect/>
          </a:stretch>
        </p:blipFill>
        <p:spPr>
          <a:xfrm>
            <a:off x="11832205" y="6840699"/>
            <a:ext cx="18000" cy="18000"/>
          </a:xfrm>
          <a:prstGeom prst="rect"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093EAC-606C-4D05-BF5E-1AC5124BDFE4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94651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3" r:id="rId2"/>
    <p:sldLayoutId id="2147483834" r:id="rId3"/>
    <p:sldLayoutId id="2147483719" r:id="rId4"/>
    <p:sldLayoutId id="2147483847" r:id="rId5"/>
    <p:sldLayoutId id="2147483720" r:id="rId6"/>
    <p:sldLayoutId id="2147483721" r:id="rId7"/>
    <p:sldLayoutId id="2147483722" r:id="rId8"/>
    <p:sldLayoutId id="2147483724" r:id="rId9"/>
    <p:sldLayoutId id="2147483849" r:id="rId10"/>
    <p:sldLayoutId id="2147483726" r:id="rId11"/>
    <p:sldLayoutId id="2147483850" r:id="rId12"/>
    <p:sldLayoutId id="2147483727" r:id="rId13"/>
    <p:sldLayoutId id="2147483728" r:id="rId14"/>
    <p:sldLayoutId id="2147483729" r:id="rId15"/>
    <p:sldLayoutId id="2147483730" r:id="rId16"/>
    <p:sldLayoutId id="2147483832" r:id="rId17"/>
    <p:sldLayoutId id="2147483830" r:id="rId18"/>
    <p:sldLayoutId id="2147483831" r:id="rId19"/>
    <p:sldLayoutId id="2147483779" r:id="rId20"/>
    <p:sldLayoutId id="2147483780" r:id="rId21"/>
    <p:sldLayoutId id="2147483781" r:id="rId22"/>
  </p:sldLayoutIdLst>
  <p:timing>
    <p:tnLst>
      <p:par>
        <p:cTn id="1" dur="indefinite" restart="never" nodeType="tmRoot"/>
      </p:par>
    </p:tnLst>
  </p:timing>
  <p:hf hdr="0" dt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j-lt"/>
          <a:ea typeface="+mn-ea"/>
          <a:cs typeface="+mn-cs"/>
        </a:defRPr>
      </a:lvl2pPr>
      <a:lvl3pPr marL="360000" indent="-360000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00000" indent="-540000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40000" indent="-540000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3">
          <p15:clr>
            <a:srgbClr val="F26B43"/>
          </p15:clr>
        </p15:guide>
        <p15:guide id="4" orient="horz" pos="285">
          <p15:clr>
            <a:srgbClr val="F26B43"/>
          </p15:clr>
        </p15:guide>
        <p15:guide id="5" pos="7396">
          <p15:clr>
            <a:srgbClr val="F26B43"/>
          </p15:clr>
        </p15:guide>
        <p15:guide id="6" orient="horz" pos="1112">
          <p15:clr>
            <a:srgbClr val="F26B43"/>
          </p15:clr>
        </p15:guide>
        <p15:guide id="7" orient="horz" pos="4035">
          <p15:clr>
            <a:srgbClr val="F26B43"/>
          </p15:clr>
        </p15:guide>
        <p15:guide id="8" orient="horz" pos="38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D9BEB-F42F-4AE1-9606-651A8BC7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8747999" cy="394727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FDD5A-188D-4BE2-B7D6-28D4F3346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64" y="1765299"/>
            <a:ext cx="11291886" cy="4364039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BCF79-CE0A-42FF-B8B2-1C7A2FBCA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852" y="6219270"/>
            <a:ext cx="1189690" cy="246809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FDD09DDB-80D9-4293-ABEA-ED09322262DA}" type="datetime1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90C8B-CFCC-49CF-B7D5-D16EEBF76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0542" y="6219269"/>
            <a:ext cx="7556720" cy="246810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EC2DF-CE44-4A27-BBFC-E5C81AEEB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42" y="6219269"/>
            <a:ext cx="321908" cy="246810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nk 6">
            <a:extLst>
              <a:ext uri="{FF2B5EF4-FFF2-40B4-BE49-F238E27FC236}">
                <a16:creationId xmlns:a16="http://schemas.microsoft.com/office/drawing/2014/main" id="{61D977D2-C1E9-4937-B94A-7C8884DAB5AA}"/>
              </a:ext>
            </a:extLst>
          </p:cNvPr>
          <p:cNvPicPr/>
          <p:nvPr/>
        </p:nvPicPr>
        <p:blipFill>
          <a:blip r:embed="rId26"/>
          <a:srcRect/>
          <a:stretch>
            <a:fillRect/>
          </a:stretch>
        </p:blipFill>
        <p:spPr>
          <a:xfrm>
            <a:off x="11832205" y="6840699"/>
            <a:ext cx="18000" cy="18000"/>
          </a:xfrm>
          <a:prstGeom prst="rect"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093EAC-606C-4D05-BF5E-1AC5124BDFE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2799673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</p:sldLayoutIdLst>
  <p:timing>
    <p:tnLst>
      <p:par>
        <p:cTn id="1" dur="indefinite" restart="never" nodeType="tmRoot"/>
      </p:par>
    </p:tnLst>
  </p:timing>
  <p:hf hdr="0" dt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j-lt"/>
          <a:ea typeface="+mn-ea"/>
          <a:cs typeface="+mn-cs"/>
        </a:defRPr>
      </a:lvl2pPr>
      <a:lvl3pPr marL="358775" indent="-358775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50" indent="-358775" algn="l" defTabSz="71755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079500" indent="-361950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3">
          <p15:clr>
            <a:srgbClr val="F26B43"/>
          </p15:clr>
        </p15:guide>
        <p15:guide id="4" orient="horz" pos="285">
          <p15:clr>
            <a:srgbClr val="F26B43"/>
          </p15:clr>
        </p15:guide>
        <p15:guide id="5" pos="7396">
          <p15:clr>
            <a:srgbClr val="F26B43"/>
          </p15:clr>
        </p15:guide>
        <p15:guide id="6" orient="horz" pos="1112">
          <p15:clr>
            <a:srgbClr val="F26B43"/>
          </p15:clr>
        </p15:guide>
        <p15:guide id="7" orient="horz" pos="4035">
          <p15:clr>
            <a:srgbClr val="F26B43"/>
          </p15:clr>
        </p15:guide>
        <p15:guide id="8" orient="horz" pos="386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D9BEB-F42F-4AE1-9606-651A8BC7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8747999" cy="394727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FDD5A-188D-4BE2-B7D6-28D4F3346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64" y="1765299"/>
            <a:ext cx="11291886" cy="4364039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BCF79-CE0A-42FF-B8B2-1C7A2FBCA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852" y="6219270"/>
            <a:ext cx="1189690" cy="246809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FDD09DDB-80D9-4293-ABEA-ED09322262DA}" type="datetime1">
              <a:rPr lang="en-GB" smtClean="0"/>
              <a:t>13/07/2022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90C8B-CFCC-49CF-B7D5-D16EEBF76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0542" y="6219269"/>
            <a:ext cx="7556720" cy="246810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EC2DF-CE44-4A27-BBFC-E5C81AEEB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42" y="6219269"/>
            <a:ext cx="321908" cy="246810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nk 6">
            <a:extLst>
              <a:ext uri="{FF2B5EF4-FFF2-40B4-BE49-F238E27FC236}">
                <a16:creationId xmlns:a16="http://schemas.microsoft.com/office/drawing/2014/main" id="{61D977D2-C1E9-4937-B94A-7C8884DAB5AA}"/>
              </a:ext>
            </a:extLst>
          </p:cNvPr>
          <p:cNvPicPr/>
          <p:nvPr/>
        </p:nvPicPr>
        <p:blipFill>
          <a:blip r:embed="rId43"/>
          <a:srcRect/>
          <a:stretch>
            <a:fillRect/>
          </a:stretch>
        </p:blipFill>
        <p:spPr>
          <a:xfrm>
            <a:off x="11832205" y="6840699"/>
            <a:ext cx="18000" cy="18000"/>
          </a:xfrm>
          <a:prstGeom prst="rect"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093EAC-606C-4D05-BF5E-1AC5124BDFE4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181396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</p:sldLayoutIdLst>
  <p:timing>
    <p:tnLst>
      <p:par>
        <p:cTn id="1" dur="indefinite" restart="never" nodeType="tmRoot"/>
      </p:par>
    </p:tnLst>
  </p:timing>
  <p:hf hdr="0" dt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j-lt"/>
          <a:ea typeface="+mn-ea"/>
          <a:cs typeface="+mn-cs"/>
        </a:defRPr>
      </a:lvl2pPr>
      <a:lvl3pPr marL="360000" indent="-360000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719138" indent="-360363" algn="l" defTabSz="719138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076325" indent="-357188" algn="l" defTabSz="538163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3">
          <p15:clr>
            <a:srgbClr val="F26B43"/>
          </p15:clr>
        </p15:guide>
        <p15:guide id="4" orient="horz" pos="285">
          <p15:clr>
            <a:srgbClr val="F26B43"/>
          </p15:clr>
        </p15:guide>
        <p15:guide id="5" pos="7396">
          <p15:clr>
            <a:srgbClr val="F26B43"/>
          </p15:clr>
        </p15:guide>
        <p15:guide id="6" orient="horz" pos="1112">
          <p15:clr>
            <a:srgbClr val="F26B43"/>
          </p15:clr>
        </p15:guide>
        <p15:guide id="7" orient="horz" pos="4035">
          <p15:clr>
            <a:srgbClr val="F26B43"/>
          </p15:clr>
        </p15:guide>
        <p15:guide id="8" orient="horz" pos="386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D9BEB-F42F-4AE1-9606-651A8BC7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8747999" cy="394727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r>
              <a:rPr lang="en-US" dirty="1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FDD5A-188D-4BE2-B7D6-28D4F3346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264" y="1765299"/>
            <a:ext cx="11291886" cy="4364039"/>
          </a:xfrm>
          <a:prstGeom prst="rect"/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1"/>
              <a:t>Click to edit Master text styles</a:t>
            </a:r>
          </a:p>
          <a:p>
            <a:pPr lvl="1"/>
            <a:r>
              <a:rPr lang="en-US" dirty="1"/>
              <a:t>Second level</a:t>
            </a:r>
          </a:p>
          <a:p>
            <a:pPr lvl="2"/>
            <a:r>
              <a:rPr lang="en-US" dirty="1"/>
              <a:t>Third level</a:t>
            </a:r>
          </a:p>
          <a:p>
            <a:pPr lvl="3"/>
            <a:r>
              <a:rPr lang="en-US" dirty="1"/>
              <a:t>Fourth level</a:t>
            </a:r>
          </a:p>
          <a:p>
            <a:pPr lvl="4"/>
            <a:r>
              <a:rPr lang="en-US" dirty="1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EC2DF-CE44-4A27-BBFC-E5C81AEEB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242" y="6480000"/>
            <a:ext cx="321908" cy="246810"/>
          </a:xfrm>
          <a:prstGeom prst="rect"/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fld id="{AE40F04C-0113-48AC-B208-C432829543B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nk 6">
            <a:extLst>
              <a:ext uri="{FF2B5EF4-FFF2-40B4-BE49-F238E27FC236}">
                <a16:creationId xmlns:a16="http://schemas.microsoft.com/office/drawing/2014/main" id="{61D977D2-C1E9-4937-B94A-7C8884DAB5AA}"/>
              </a:ext>
            </a:extLst>
          </p:cNvPr>
          <p:cNvPicPr/>
          <p:nvPr/>
        </p:nvPicPr>
        <p:blipFill>
          <a:blip r:embed="rId27"/>
          <a:srcRect/>
          <a:stretch>
            <a:fillRect/>
          </a:stretch>
        </p:blipFill>
        <p:spPr>
          <a:xfrm>
            <a:off x="11832205" y="6840699"/>
            <a:ext cx="18000" cy="18000"/>
          </a:xfrm>
          <a:prstGeom prst="rect"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093EAC-606C-4D05-BF5E-1AC5124BDFE4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/>
          <a:stretch>
            <a:fillRect/>
          </a:stretch>
        </p:blipFill>
        <p:spPr>
          <a:xfrm>
            <a:off x="10170000" y="452438"/>
            <a:ext cx="155448" cy="246889"/>
          </a:xfrm>
          <a:prstGeom prst="rect"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ACD68F-CEB1-4EB7-9D9B-F8738D58E848}"/>
              </a:ext>
            </a:extLst>
          </p:cNvPr>
          <p:cNvSpPr txBox="1"/>
          <p:nvPr userDrawn="1">
            <p:custDataLst>
              <p:tags r:id="rId25"/>
            </p:custDataLst>
          </p:nvPr>
        </p:nvSpPr>
        <p:spPr>
          <a:xfrm>
            <a:off x="450000" y="6408000"/>
            <a:ext cx="3812400" cy="248400"/>
          </a:xfrm>
          <a:prstGeom prst="rect"/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algn="l"/>
            <a:r>
              <a:rPr lang="en-GB" sz="800" kern="1200" dirty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L_LIVE_EMEA2:100434299v1</a:t>
            </a:r>
            <a:endParaRPr lang="en-GB" sz="8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24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  <p:sldLayoutId id="2147483936" r:id="rId20"/>
    <p:sldLayoutId id="2147483937" r:id="rId21"/>
    <p:sldLayoutId id="2147483938" r:id="rId22"/>
    <p:sldLayoutId id="2147483939" r:id="rId23"/>
  </p:sldLayoutIdLst>
  <p:timing>
    <p:tnLst>
      <p:par>
        <p:cTn id="1" dur="indefinite" restart="never" nodeType="tmRoot"/>
      </p:par>
    </p:tnLst>
  </p:timing>
  <p:hf hdr="0" dt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ct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j-lt"/>
          <a:ea typeface="+mn-ea"/>
          <a:cs typeface="+mn-cs"/>
        </a:defRPr>
      </a:lvl2pPr>
      <a:lvl3pPr marL="358775" indent="-358775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50" indent="-358775" algn="l" defTabSz="71755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1079500" indent="-361950" algn="l" defTabSz="914400" rtl="0" eaLnBrk="1" latinLnBrk="0" hangingPunct="1">
        <a:lnSpc>
          <a:spcPct val="120000"/>
        </a:lnSpc>
        <a:spcBef>
          <a:spcPct val="0"/>
        </a:spcBef>
        <a:buClr>
          <a:schemeClr val="bg2"/>
        </a:buClr>
        <a:buSzTx/>
        <a:buFont typeface="Symbol" panose="05050102010706020507" pitchFamily="18" charset="2"/>
        <a:buChar char="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3">
          <p15:clr>
            <a:srgbClr val="F26B43"/>
          </p15:clr>
        </p15:guide>
        <p15:guide id="4" orient="horz" pos="285">
          <p15:clr>
            <a:srgbClr val="F26B43"/>
          </p15:clr>
        </p15:guide>
        <p15:guide id="5" pos="7396">
          <p15:clr>
            <a:srgbClr val="F26B43"/>
          </p15:clr>
        </p15:guide>
        <p15:guide id="6" orient="horz" pos="1112">
          <p15:clr>
            <a:srgbClr val="F26B43"/>
          </p15:clr>
        </p15:guide>
        <p15:guide id="7" orient="horz" pos="4035">
          <p15:clr>
            <a:srgbClr val="F26B43"/>
          </p15:clr>
        </p15:guide>
        <p15:guide id="8" orient="horz" pos="3861">
          <p15:clr>
            <a:srgbClr val="F26B43"/>
          </p15:clr>
        </p15:guide>
      </p15:sldGuideLst>
    </p:ext>
  </p:extLst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3.xml" /><Relationship Id="rId2" Type="http://schemas.openxmlformats.org/officeDocument/2006/relationships/image" Target="../media/image49.png" /><Relationship Id="rId3" Type="http://schemas.openxmlformats.org/officeDocument/2006/relationships/image" Target="../media/image50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8.xml" /><Relationship Id="rId2" Type="http://schemas.openxmlformats.org/officeDocument/2006/relationships/diagramData" Target="../diagrams/data2.xml" /><Relationship Id="rId3" Type="http://schemas.openxmlformats.org/officeDocument/2006/relationships/diagramLayout" Target="../diagrams/layout2.xml" /><Relationship Id="rId4" Type="http://schemas.openxmlformats.org/officeDocument/2006/relationships/diagramQuickStyle" Target="../diagrams/quickStyle2.xml" /><Relationship Id="rId5" Type="http://schemas.openxmlformats.org/officeDocument/2006/relationships/diagramColors" Target="../diagrams/colors2.xml" /><Relationship Id="rId6" Type="http://schemas.microsoft.com/office/2007/relationships/diagramDrawing" Target="../diagrams/drawing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6.xml" /><Relationship Id="rId2" Type="http://schemas.openxmlformats.org/officeDocument/2006/relationships/image" Target="../media/image51.png" /><Relationship Id="rId3" Type="http://schemas.openxmlformats.org/officeDocument/2006/relationships/image" Target="../media/image52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9.xml" /><Relationship Id="rId2" Type="http://schemas.openxmlformats.org/officeDocument/2006/relationships/image" Target="../media/image53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 /><Relationship Id="rId2" Type="http://schemas.openxmlformats.org/officeDocument/2006/relationships/image" Target="../media/image54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diagramData" Target="../diagrams/data1.xml" /><Relationship Id="rId3" Type="http://schemas.openxmlformats.org/officeDocument/2006/relationships/diagramLayout" Target="../diagrams/layout1.xml" /><Relationship Id="rId4" Type="http://schemas.openxmlformats.org/officeDocument/2006/relationships/diagramQuickStyle" Target="../diagrams/quickStyle1.xml" /><Relationship Id="rId5" Type="http://schemas.openxmlformats.org/officeDocument/2006/relationships/diagramColors" Target="../diagrams/colors1.xml" /><Relationship Id="rId6" Type="http://schemas.microsoft.com/office/2007/relationships/diagramDrawing" Target="../diagrams/drawing1.xml" /><Relationship Id="rId7" Type="http://schemas.openxmlformats.org/officeDocument/2006/relationships/image" Target="../media/image55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6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8.xml" /><Relationship Id="rId2" Type="http://schemas.openxmlformats.org/officeDocument/2006/relationships/notesSlide" Target="../notesSlides/notesSlide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0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9835-8CA7-4384-B640-810C9F4F8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51" y="819150"/>
            <a:ext cx="4716000" cy="1228725"/>
          </a:xfrm>
        </p:spPr>
        <p:txBody>
          <a:bodyPr/>
          <a:lstStyle/>
          <a:p>
            <a:r>
              <a:rPr lang="nl-NL" sz="1800" dirty="1">
                <a:latin typeface="+mn-lt"/>
              </a:rPr>
              <a:t>The International Academy of Financial Crime Litigators</a:t>
            </a:r>
            <a:br>
              <a:rPr lang="nl-NL" sz="1800" dirty="1">
                <a:latin typeface="+mn-lt"/>
              </a:rPr>
            </a:br>
            <a:br>
              <a:rPr lang="nl-NL" sz="1800" dirty="1">
                <a:latin typeface="+mn-lt"/>
              </a:rPr>
            </a:br>
            <a:r>
              <a:rPr lang="nl-NL" sz="1800" dirty="1">
                <a:latin typeface="+mn-lt"/>
              </a:rPr>
              <a:t>London, </a:t>
            </a:r>
            <a:r>
              <a:rPr lang="nl-NL" sz="1800" dirty="1">
                <a:latin typeface="+mn-lt"/>
              </a:rPr>
              <a:t>July</a:t>
            </a:r>
            <a:r>
              <a:rPr lang="nl-NL" sz="1800" dirty="1">
                <a:latin typeface="+mn-lt"/>
              </a:rPr>
              <a:t> 15, 2022</a:t>
            </a:r>
            <a:endParaRPr lang="en-GB" sz="180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52CF5-FDBD-4617-BA1B-70BADDC82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1" y="2867024"/>
            <a:ext cx="4716000" cy="1943101"/>
          </a:xfrm>
        </p:spPr>
        <p:txBody>
          <a:bodyPr/>
          <a:lstStyle/>
          <a:p>
            <a:r>
              <a:rPr lang="nl-NL" dirty="1">
                <a:latin typeface="+mj-lt"/>
              </a:rPr>
              <a:t>ESG and Financial Crime </a:t>
            </a:r>
          </a:p>
          <a:p>
            <a:endParaRPr lang="nl-NL" sz="2400">
              <a:latin typeface="+mj-lt"/>
            </a:endParaRPr>
          </a:p>
          <a:p>
            <a:r>
              <a:rPr lang="nl-NL" sz="2800" dirty="1"/>
              <a:t>A European Perspective</a:t>
            </a:r>
          </a:p>
          <a:p>
            <a:endParaRPr lang="en-GB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C5BAF-9A20-4243-8052-C0C8FBEA3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263" y="6038849"/>
            <a:ext cx="4716000" cy="638175"/>
          </a:xfrm>
        </p:spPr>
        <p:txBody>
          <a:bodyPr/>
          <a:lstStyle/>
          <a:p>
            <a:r>
              <a:rPr lang="nl-NL" dirty="1"/>
              <a:t>David Schreuders</a:t>
            </a:r>
          </a:p>
          <a:p>
            <a:r>
              <a:rPr lang="en-GB" i="1" dirty="1">
                <a:latin typeface="+mn-lt"/>
              </a:rPr>
              <a:t>Simmons &amp; Simmons LLP, Amsterdam</a:t>
            </a:r>
          </a:p>
        </p:txBody>
      </p:sp>
    </p:spTree>
    <p:extLst>
      <p:ext uri="{BB962C8B-B14F-4D97-AF65-F5344CB8AC3E}">
        <p14:creationId xmlns:p14="http://schemas.microsoft.com/office/powerpoint/2010/main" val="9095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4089-6227-48D0-8DDD-BF1CE369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1"/>
              <a:t>ESG Jargon (ct’d)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AF67459-4989-44C7-ADE3-75B18FD6E7B1}"/>
              </a:ext>
            </a:extLst>
          </p:cNvPr>
          <p:cNvGraphicFramePr>
            <a:graphicFrameLocks noGrp="1"/>
          </p:cNvGraphicFramePr>
          <p:nvPr/>
        </p:nvGraphicFramePr>
        <p:xfrm>
          <a:off x="449262" y="1090726"/>
          <a:ext cx="11411433" cy="55561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43127">
                  <a:extLst>
                    <a:ext uri="{9D8B030D-6E8A-4147-A177-3AD203B41FA5}">
                      <a16:colId xmlns:a16="http://schemas.microsoft.com/office/drawing/2014/main" val="463442153"/>
                    </a:ext>
                  </a:extLst>
                </a:gridCol>
                <a:gridCol w="8368306">
                  <a:extLst>
                    <a:ext uri="{9D8B030D-6E8A-4147-A177-3AD203B41FA5}">
                      <a16:colId xmlns:a16="http://schemas.microsoft.com/office/drawing/2014/main" val="2107528115"/>
                    </a:ext>
                  </a:extLst>
                </a:gridCol>
              </a:tblGrid>
              <a:tr h="41897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800" b="1" u="sng" dirty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Expression 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800" b="1" u="sng" dirty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Definition 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1134144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Scope 1 Emission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Greenhouse gas emissions from owned or controlled sources.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6003804"/>
                  </a:ext>
                </a:extLst>
              </a:tr>
              <a:tr h="458732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Scope 2 Emission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Greenhouse gas emissions from indirect emissions from the generation of purchased electricity, steam, heating and cooling.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6998017"/>
                  </a:ext>
                </a:extLst>
              </a:tr>
              <a:tr h="535215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Scope 3 Emission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Greenhouse gas emissions that are all indirect emissions that occur in a company’s value chain.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67682"/>
                  </a:ext>
                </a:extLst>
              </a:tr>
              <a:tr h="458732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SFDR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 EU regulation that aims to impose disclosure of sustainability risk on financial institutions.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465279"/>
                  </a:ext>
                </a:extLst>
              </a:tr>
              <a:tr h="458732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TCFD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 market driven initiative to produce voluntary, consistent, climate-related financial risk disclosures by companies for investors and other stakeholders.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407882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Zero carbon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No carbon emissions are produced at all.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8846823"/>
                  </a:ext>
                </a:extLst>
              </a:tr>
              <a:tr h="458732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CSRD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EU legislation that requires all large companies to publish regular reports on their environmental and social impact activities.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0928583"/>
                  </a:ext>
                </a:extLst>
              </a:tr>
              <a:tr h="458732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SDG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17 goals agreed in 2015 by world leaders under the auspices of the UN to end poverty and other deprivations alongside tackling climate change by 2030.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6189750"/>
                  </a:ext>
                </a:extLst>
              </a:tr>
              <a:tr h="458732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ISSB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 international Board created in November 2021 for the purpose of setting international standards on sustainability.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577739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Article 8 Fund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‘Light Green’ funds that promote environmental or social characteristics under SFDR.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877553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Article 9 Fund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‘Dark Green’ funds that have sustainable investment as their objective under SFDR.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0501786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A3584-23F0-4414-9291-5CA9B83E39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150" y="449263"/>
            <a:ext cx="1720850" cy="246062"/>
          </a:xfrm>
        </p:spPr>
        <p:txBody>
          <a:bodyPr/>
          <a:lstStyle/>
          <a:p>
            <a:r>
              <a:rPr lang="en-GB" dirty="1"/>
              <a:t>Jargon Busting</a:t>
            </a:r>
          </a:p>
        </p:txBody>
      </p:sp>
    </p:spTree>
    <p:extLst>
      <p:ext uri="{BB962C8B-B14F-4D97-AF65-F5344CB8AC3E}">
        <p14:creationId xmlns:p14="http://schemas.microsoft.com/office/powerpoint/2010/main" val="6273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98FD-886B-4CAA-B593-415C8653D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1"/>
              <a:t>European Green Deal</a:t>
            </a:r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ADD626B-6B48-4C39-94A1-C50A9AB19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9712" y="1924051"/>
            <a:ext cx="5856288" cy="35909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105D6-2D07-43D4-95B0-A312B3C0C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11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A1F5C9-5168-4F03-9745-E57865226032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‘Fit for 55’ package </a:t>
            </a:r>
            <a:r>
              <a:rPr lang="nl-NL" dirty="1">
                <a:sym typeface="Wingdings" panose="05000000000000000000" pitchFamily="2" charset="2"/>
              </a:rPr>
              <a:t> </a:t>
            </a:r>
            <a:r>
              <a:rPr lang="nl-NL" dirty="1">
                <a:sym typeface="Wingdings" panose="05000000000000000000" pitchFamily="2" charset="2"/>
              </a:rPr>
              <a:t>alignment</a:t>
            </a:r>
            <a:r>
              <a:rPr lang="nl-NL" dirty="1">
                <a:sym typeface="Wingdings" panose="05000000000000000000" pitchFamily="2" charset="2"/>
              </a:rPr>
              <a:t> </a:t>
            </a:r>
            <a:r>
              <a:rPr lang="nl-NL" dirty="1">
                <a:sym typeface="Wingdings" panose="05000000000000000000" pitchFamily="2" charset="2"/>
              </a:rPr>
              <a:t>with</a:t>
            </a:r>
            <a:r>
              <a:rPr lang="nl-NL" dirty="1">
                <a:sym typeface="Wingdings" panose="05000000000000000000" pitchFamily="2" charset="2"/>
              </a:rPr>
              <a:t> </a:t>
            </a:r>
            <a:r>
              <a:rPr lang="nl-NL" dirty="1">
                <a:sym typeface="Wingdings" panose="05000000000000000000" pitchFamily="2" charset="2"/>
              </a:rPr>
              <a:t>climate</a:t>
            </a:r>
            <a:r>
              <a:rPr lang="nl-NL" dirty="1">
                <a:sym typeface="Wingdings" panose="05000000000000000000" pitchFamily="2" charset="2"/>
              </a:rPr>
              <a:t> goals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Finance (‘Investing in a green future’) </a:t>
            </a:r>
            <a:r>
              <a:rPr lang="nl-NL" dirty="1">
                <a:sym typeface="Wingdings" panose="05000000000000000000" pitchFamily="2" charset="2"/>
              </a:rPr>
              <a:t> SFDR, </a:t>
            </a:r>
            <a:r>
              <a:rPr lang="nl-NL" dirty="1">
                <a:sym typeface="Wingdings" panose="05000000000000000000" pitchFamily="2" charset="2"/>
              </a:rPr>
              <a:t>Taxonomy</a:t>
            </a:r>
            <a:r>
              <a:rPr lang="nl-NL" dirty="1">
                <a:sym typeface="Wingdings" panose="05000000000000000000" pitchFamily="2" charset="2"/>
              </a:rPr>
              <a:t> Regulation (and more)</a:t>
            </a:r>
            <a:endParaRPr lang="nl-NL"/>
          </a:p>
          <a:p>
            <a:endParaRPr lang="nl-NL"/>
          </a:p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D100EF-37B1-4A00-82D2-09EF1D6E9A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1"/>
              <a:t>Comprehensive EU legislation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24BC01-A9B7-4697-BBAE-5BDBBFB50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993F30-A001-42A1-842D-8D0B8B2E5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1"/>
              <a:t>Action plans, strategies &amp; laws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210A4A-054A-4AC4-85A6-98FDA14DEA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82922" y="4221305"/>
            <a:ext cx="5428679" cy="1997964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25670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B34C-27C1-40BC-81EC-3CA3DCD94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9722259" cy="394727"/>
          </a:xfrm>
        </p:spPr>
        <p:txBody>
          <a:bodyPr anchor="t">
            <a:normAutofit/>
          </a:bodyPr>
          <a:lstStyle/>
          <a:p>
            <a:r>
              <a:rPr lang="en-GB" sz="2800" dirty="1"/>
              <a:t>(Business) Human Rights: </a:t>
            </a:r>
            <a:r>
              <a:rPr lang="en-GB" sz="2800" i="1" dirty="1"/>
              <a:t>‘from soft law to hard law’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D6AAD-7A31-490D-AF4D-50A07077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242" y="6219269"/>
            <a:ext cx="321908" cy="246810"/>
          </a:xfrm>
        </p:spPr>
        <p:txBody>
          <a:bodyPr anchor="b">
            <a:normAutofit/>
          </a:bodyPr>
          <a:lstStyle/>
          <a:p>
            <a:pPr marL="0" marR="0" lvl="0" indent="0" algn="r" defTabSz="914400" fontAlgn="auto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AE40F04C-0113-48AC-B208-C432829543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Real Text Light"/>
                <a:ea typeface="+mn-ea"/>
                <a:cs typeface="+mn-cs"/>
              </a:rPr>
              <a:t>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210589-D8B3-4EDB-9F2B-24542741CAB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0400" y="829083"/>
            <a:ext cx="5328000" cy="580539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b="1" dirty="1"/>
              <a:t>‘Hard law’, </a:t>
            </a:r>
            <a:r>
              <a:rPr lang="en-US" sz="2200" b="1" i="1" dirty="1"/>
              <a:t>i.a.</a:t>
            </a:r>
            <a:r>
              <a:rPr lang="en-US" sz="2200" i="1" dirty="1"/>
              <a:t>: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600" dirty="1"/>
              <a:t>UK Modern Slavery Act 2015, UK </a:t>
            </a:r>
            <a:r>
              <a:rPr lang="en-GB" sz="1600" dirty="1"/>
              <a:t>Global Human Rights Sanctions Regulations (July 2020)</a:t>
            </a:r>
            <a:endParaRPr lang="en-US" sz="1600"/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600" dirty="1"/>
              <a:t>US Global Magnitsky Human Rights Accountability Act 2016</a:t>
            </a:r>
            <a:endParaRPr lang="en-US" sz="1600"/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600" dirty="1"/>
              <a:t>New South Wales Modern Slavery Act, Australian Modern Slavery Act 2018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600" dirty="1"/>
              <a:t>Hong Kong, Canada, Norway, Switzerland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600" dirty="1"/>
              <a:t>French  ‘Loi relative au devoir de vigilance (…)’ 2017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600" dirty="1"/>
              <a:t>German Supply Chain Act; Dutch Child Labour Duty of Care Act (2019)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600" dirty="1"/>
              <a:t>EU Regulation 2020/1998 concerning restrictive measures against serious human rights violations and abuses 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nl-NL" sz="1600" dirty="1"/>
              <a:t>EU Conflict Minerals Regulation (2021)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nl-NL" sz="1600" dirty="1"/>
              <a:t>EU Proposals: Corporate Sustainability Reporting (2021), Corporate Sustainability Due Diligence (2022)</a:t>
            </a:r>
            <a:endParaRPr lang="en-US" sz="160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2F979BF-DE17-47D8-A98B-33F9ADDD94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</p:spPr>
        <p:txBody>
          <a:bodyPr/>
          <a:lstStyle/>
          <a:p>
            <a:r>
              <a:rPr lang="en-US" dirty="1"/>
              <a:t>S in ESG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D26E70-FEC2-4E50-97F0-82A279F465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V="1">
            <a:off x="449263" y="829082"/>
            <a:ext cx="5328001" cy="45719"/>
          </a:xfrm>
        </p:spPr>
        <p:txBody>
          <a:bodyPr anchor="t">
            <a:normAutofit fontScale="25000" lnSpcReduction="2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260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0118470-C885-4BC7-BA9C-8437A57512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860592"/>
              </p:ext>
            </p:extLst>
          </p:nvPr>
        </p:nvGraphicFramePr>
        <p:xfrm>
          <a:off x="449264" y="962025"/>
          <a:ext cx="5328000" cy="5626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24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5A64-D337-4492-BEF7-2B7146AD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1"/>
              <a:t>ESG related risks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7ABC8-D4A4-498D-8D84-9A848AFDD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179781"/>
            <a:ext cx="11291886" cy="541622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1"/>
              <a:t>Transition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1"/>
              <a:t>Scope 3 Emission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1"/>
              <a:t>Talent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1"/>
              <a:t>Diversity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1800" dirty="1"/>
              <a:t>Profit Risk</a:t>
            </a:r>
          </a:p>
          <a:p>
            <a:r>
              <a:rPr lang="nl-NL" sz="1000" i="1" dirty="1"/>
              <a:t>(Diligent Corporation, Whitepaper ‘5 Climate Change Risks You’re Probably Not Talking About…(But should be)’,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1"/>
              <a:t>Class action litigation (</a:t>
            </a:r>
            <a:r>
              <a:rPr lang="nl-NL" sz="1800" dirty="1">
                <a:sym typeface="Wingdings" panose="05000000000000000000" pitchFamily="2" charset="2"/>
              </a:rPr>
              <a:t>Shell case in NL, Volkswagen ‘Dieselgate’ claims,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1">
                <a:sym typeface="Wingdings" panose="05000000000000000000" pitchFamily="2" charset="2"/>
              </a:rPr>
              <a:t>Whistleblowers</a:t>
            </a:r>
            <a:endParaRPr lang="nl-NL" sz="1800"/>
          </a:p>
          <a:p>
            <a:endParaRPr lang="nl-NL" sz="1000"/>
          </a:p>
          <a:p>
            <a:r>
              <a:rPr lang="nl-NL" i="1" dirty="1"/>
              <a:t>Human Rights 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1"/>
              <a:t>Mandatory supply chain due diligence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1"/>
              <a:t>Sustainability reporting</a:t>
            </a:r>
          </a:p>
          <a:p>
            <a:endParaRPr lang="nl-NL" sz="2000"/>
          </a:p>
          <a:p>
            <a:r>
              <a:rPr lang="nl-NL" i="1" dirty="1"/>
              <a:t>Governance (G)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1"/>
              <a:t>Bribery &amp; corruption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1"/>
              <a:t>Liability of Board members (EU CSDD Directive proposal)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i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/>
          </a:p>
          <a:p>
            <a:endParaRPr lang="en-GB" sz="1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99265-A725-4449-9322-9B84E0BB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49694-43AD-4004-9496-CD36BF53F3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60A1BE-06E6-40C0-B8D1-FEFCC52C4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47166"/>
            <a:ext cx="5646737" cy="332615"/>
          </a:xfrm>
        </p:spPr>
        <p:txBody>
          <a:bodyPr/>
          <a:lstStyle/>
          <a:p>
            <a:r>
              <a:rPr lang="nl-NL" sz="2400" i="1" dirty="1"/>
              <a:t>Climate Change (E)</a:t>
            </a:r>
            <a:endParaRPr lang="en-GB" sz="2400" i="1"/>
          </a:p>
        </p:txBody>
      </p:sp>
    </p:spTree>
    <p:extLst>
      <p:ext uri="{BB962C8B-B14F-4D97-AF65-F5344CB8AC3E}">
        <p14:creationId xmlns:p14="http://schemas.microsoft.com/office/powerpoint/2010/main" val="8398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2A376-6CAB-4428-B8E2-36036FB33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1"/>
              <a:t>Criminal enforcement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1A2A5-AA91-4DBE-9901-DC9754C8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592826"/>
            <a:ext cx="11291886" cy="477880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Greenwashing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Misrepresentation, (prospectus) fraud – general crime</a:t>
            </a:r>
          </a:p>
          <a:p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Modern slavery, human trafficking offenses</a:t>
            </a:r>
          </a:p>
          <a:p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1"/>
              <a:t>Environmental crimes &amp; fraud</a:t>
            </a:r>
          </a:p>
          <a:p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1"/>
              <a:t>Bribery &amp; corruption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  <a:p>
            <a:endParaRPr lang="en-GB" sz="900"/>
          </a:p>
          <a:p>
            <a:endParaRPr lang="en-GB" sz="900"/>
          </a:p>
          <a:p>
            <a:endParaRPr lang="en-GB" sz="900"/>
          </a:p>
          <a:p>
            <a:endParaRPr lang="en-GB" sz="900"/>
          </a:p>
          <a:p>
            <a:r>
              <a:rPr lang="en-GB" sz="900" dirty="1"/>
              <a:t>(Reuters, FD/ANP)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82766-27E4-4417-AE12-7C25FA7C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0F04C-0113-48AC-B208-C432829543B5}" type="slidenum">
              <a:rPr lang="en-GB" smtClean="0"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7ACBD-0DBE-47E1-B601-F840FFDEA4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A0538A-BAFD-420C-A6D9-0CDBEDA19B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10545308" cy="442826"/>
          </a:xfrm>
        </p:spPr>
        <p:txBody>
          <a:bodyPr/>
          <a:lstStyle/>
          <a:p>
            <a:r>
              <a:rPr lang="nl-NL" dirty="1"/>
              <a:t>Greenwashing + slavery/human rights + environmental  crimes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A1554A-C01D-46CD-B373-0DB6F56D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79762" y="1592826"/>
            <a:ext cx="1961388" cy="2153412"/>
          </a:xfrm>
          <a:prstGeom prst="rect"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B433C-3A73-46E5-8937-7146B5182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63384" y="3746238"/>
            <a:ext cx="4117848" cy="2779014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22832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6F61A-B146-4157-935C-CF09AC93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52438"/>
            <a:ext cx="8747999" cy="394727"/>
          </a:xfrm>
        </p:spPr>
        <p:txBody>
          <a:bodyPr anchor="t">
            <a:normAutofit/>
          </a:bodyPr>
          <a:lstStyle/>
          <a:p>
            <a:r>
              <a:rPr lang="nl-NL" sz="2800" dirty="1"/>
              <a:t>Key Take-aways </a:t>
            </a:r>
            <a:endParaRPr lang="en-GB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03460-F946-41D7-94FA-FF5DE0E55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4" y="1765299"/>
            <a:ext cx="8747998" cy="4364039"/>
          </a:xfrm>
        </p:spPr>
        <p:txBody>
          <a:bodyPr anchor="t"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eriod" startAt="1"/>
            </a:pPr>
            <a:r>
              <a:rPr lang="nl-NL" sz="2200" dirty="1"/>
              <a:t>Climate change goals – comprehensive legislation program in EU </a:t>
            </a:r>
            <a:r>
              <a:rPr lang="nl-NL" sz="2200" dirty="1">
                <a:sym typeface="Wingdings" panose="05000000000000000000" pitchFamily="2" charset="2"/>
              </a:rPr>
              <a:t></a:t>
            </a:r>
            <a:r>
              <a:rPr lang="nl-NL" sz="2200" dirty="1"/>
              <a:t> enforcement (regulatory + criminal)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eriod" startAt="1"/>
            </a:pPr>
            <a:r>
              <a:rPr lang="nl-NL" sz="2200" dirty="1"/>
              <a:t>Greenwashing investigations are likely to lead the way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eriod" startAt="1"/>
            </a:pPr>
            <a:r>
              <a:rPr lang="en-GB" sz="2200" dirty="1"/>
              <a:t>Environmental crime and modern slavery + human trafficking are predicate offenses for money laundering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eriod" startAt="1"/>
            </a:pPr>
            <a:r>
              <a:rPr lang="en-GB" sz="2200" dirty="1"/>
              <a:t>Sanctions, money laundering, corruption, fraud, facilitation of tax evasion </a:t>
            </a:r>
            <a:r>
              <a:rPr lang="en-GB" sz="2200" dirty="1">
                <a:sym typeface="Wingdings" panose="05000000000000000000" pitchFamily="2" charset="2"/>
              </a:rPr>
              <a:t></a:t>
            </a:r>
            <a:r>
              <a:rPr lang="en-GB" sz="2200" dirty="1"/>
              <a:t> ‘Social’ and ‘Governance’ factors in ESG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eriod" startAt="1"/>
            </a:pPr>
            <a:r>
              <a:rPr lang="en-GB" sz="2200" dirty="1"/>
              <a:t>Stakeholder pressure, shift in stakeholder expectations, whistleblowing </a:t>
            </a:r>
            <a:r>
              <a:rPr lang="en-GB" sz="2200" dirty="1">
                <a:sym typeface="Wingdings" panose="05000000000000000000" pitchFamily="2" charset="2"/>
              </a:rPr>
              <a:t></a:t>
            </a:r>
            <a:r>
              <a:rPr lang="en-GB" sz="2200" dirty="1"/>
              <a:t> increase of investigations, mitigating risk and self-reporting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eriod" startAt="1"/>
            </a:pPr>
            <a:r>
              <a:rPr lang="en-GB" sz="2200" dirty="1"/>
              <a:t>ESG + sustainability </a:t>
            </a:r>
            <a:r>
              <a:rPr lang="en-GB" sz="2200" dirty="1">
                <a:sym typeface="Wingdings" panose="05000000000000000000" pitchFamily="2" charset="2"/>
              </a:rPr>
              <a:t> more focus on Risk &amp; Compliance, KYC (supply chain), Board member’s suitability</a:t>
            </a:r>
            <a:r>
              <a:rPr lang="en-GB" sz="2200" dirty="1"/>
              <a:t> 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eriod" startAt="1"/>
            </a:pPr>
            <a:endParaRPr lang="en-GB" sz="2200"/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eriod" startAt="1"/>
            </a:pPr>
            <a:endParaRPr lang="en-GB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2379F-7230-4793-89A7-4929833C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242" y="6219269"/>
            <a:ext cx="321908" cy="24681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E40F04C-0113-48AC-B208-C432829543B5}" type="slidenum">
              <a:rPr lang="en-GB" smtClean="0"/>
              <a:t>0</a:t>
            </a:fld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A29E340-EBB5-6024-F229-351EDFB03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50" cy="503713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505750-BA44-458D-9A74-9D7CAB0F7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5646737" cy="442826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nl-NL" sz="2600" dirty="1"/>
              <a:t>Outlook for Financial Crime Litigators</a:t>
            </a:r>
            <a:endParaRPr lang="en-GB" sz="2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491D46-1652-47CB-873C-3DFD258578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22381" y="2797118"/>
            <a:ext cx="1618488" cy="342900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24558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9534C8-7B2D-4A71-8DC9-0D24032AF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1857" y="581397"/>
            <a:ext cx="4293489" cy="1483614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8208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C7C9D950-64C2-8C24-CC04-DCDB97506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31A89-AD68-4E87-81F4-4D3966EE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4" y="791134"/>
            <a:ext cx="5004000" cy="391921"/>
          </a:xfrm>
        </p:spPr>
        <p:txBody>
          <a:bodyPr anchor="t">
            <a:normAutofit fontScale="90000"/>
          </a:bodyPr>
          <a:lstStyle/>
          <a:p>
            <a:r>
              <a:rPr lang="nl-NL" sz="2800" dirty="1"/>
              <a:t>Topics to be discussed</a:t>
            </a:r>
            <a:endParaRPr lang="en-GB" sz="280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DDE1BE0-6B9C-A212-43E8-76B83925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242" y="6219269"/>
            <a:ext cx="321908" cy="246810"/>
          </a:xfrm>
        </p:spPr>
        <p:txBody>
          <a:bodyPr/>
          <a:lstStyle/>
          <a:p>
            <a:pPr>
              <a:spcAft>
                <a:spcPts val="600"/>
              </a:spcAft>
            </a:pPr>
            <a:fld id="{AE40F04C-0113-48AC-B208-C432829543B5}" type="slidenum">
              <a:rPr lang="en-GB" smtClean="0"/>
              <a:t>2</a:t>
            </a:fld>
            <a:endParaRPr lang="en-GB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F78F2E-173C-4F05-187E-46D6DB5774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200" y="450000"/>
            <a:ext cx="1720800" cy="2448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8D1FC20-C925-5330-4C13-D85820A324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70000" y="450000"/>
            <a:ext cx="155575" cy="247650"/>
          </a:xfrm>
        </p:spPr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D3E0A-F692-4AF6-837D-2AA14898B1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4" y="1310056"/>
            <a:ext cx="5004000" cy="328243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nl-NL" sz="1500" dirty="1"/>
              <a:t>Environmental, Social &amp; Governance and Financial Crime</a:t>
            </a:r>
            <a:endParaRPr lang="en-GB" sz="150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D0931D0-42A4-464C-600B-9BE38A18A5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4388149"/>
              </p:ext>
            </p:extLst>
          </p:nvPr>
        </p:nvGraphicFramePr>
        <p:xfrm>
          <a:off x="449263" y="1765300"/>
          <a:ext cx="5004000" cy="4364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24377E1-F792-D5D3-02D7-23D279097D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2192000" cy="664133"/>
          </a:xfrm>
          <a:prstGeom prst="rect"/>
        </p:spPr>
      </p:pic>
    </p:spTree>
    <p:extLst>
      <p:ext uri="{BB962C8B-B14F-4D97-AF65-F5344CB8AC3E}">
        <p14:creationId xmlns:p14="http://schemas.microsoft.com/office/powerpoint/2010/main" val="250413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2699-7F36-4A40-ADAA-F9215AC7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1"/>
              <a:t>ESG – sustainability + prosperity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F01DD-7ED6-4FC6-B5A8-4379D76B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3" y="1419225"/>
            <a:ext cx="11291886" cy="4986337"/>
          </a:xfrm>
        </p:spPr>
        <p:txBody>
          <a:bodyPr/>
          <a:lstStyle/>
          <a:p>
            <a:r>
              <a:rPr lang="nl-NL" sz="2000" dirty="1">
                <a:solidFill>
                  <a:schemeClr val="bg2"/>
                </a:solidFill>
              </a:rPr>
              <a:t>Corporate Social Responsibility </a:t>
            </a:r>
            <a:r>
              <a:rPr lang="nl-NL" sz="2000" dirty="1"/>
              <a:t>(CSR):</a:t>
            </a:r>
          </a:p>
          <a:p>
            <a:r>
              <a:rPr lang="en-GB" sz="2000" i="1" dirty="1"/>
              <a:t>‘If your company engages in Corporate Social Responsibility (CSR), then this means that your organization holds itself responsible for the effects of the business activities in the fields of </a:t>
            </a:r>
            <a:r>
              <a:rPr lang="en-GB" sz="2000" b="1" i="1" dirty="1">
                <a:solidFill>
                  <a:schemeClr val="bg2"/>
                </a:solidFill>
              </a:rPr>
              <a:t>People, Planet and Profit</a:t>
            </a:r>
            <a:r>
              <a:rPr lang="en-GB" sz="2000" dirty="1"/>
              <a:t>.’ (CSR Performance Ladder Management System)</a:t>
            </a:r>
          </a:p>
          <a:p>
            <a:endParaRPr lang="en-GB" sz="2000">
              <a:solidFill>
                <a:schemeClr val="bg2"/>
              </a:solidFill>
            </a:endParaRPr>
          </a:p>
          <a:p>
            <a:r>
              <a:rPr lang="en-GB" sz="2000" dirty="1">
                <a:solidFill>
                  <a:schemeClr val="bg2"/>
                </a:solidFill>
              </a:rPr>
              <a:t>Sustainability factors </a:t>
            </a:r>
            <a:r>
              <a:rPr lang="en-GB" sz="2000" dirty="1"/>
              <a:t>(EU Directive on sustainability‐related disclosures in the financial services sector, November 27, 2019 - ‘SFDR’, Sustainable finance disclosure Regulation)</a:t>
            </a:r>
            <a:r>
              <a:rPr lang="nl-NL" sz="2000" dirty="1"/>
              <a:t>:</a:t>
            </a:r>
          </a:p>
          <a:p>
            <a:r>
              <a:rPr lang="nl-NL" sz="2000" i="1" dirty="1"/>
              <a:t>“</a:t>
            </a:r>
            <a:r>
              <a:rPr lang="en-GB" sz="2000" i="1" dirty="1"/>
              <a:t>environmental, social and employee matters, respect for human rights, </a:t>
            </a:r>
            <a:r>
              <a:rPr lang="en-GB" sz="2000" b="1" i="1" dirty="1">
                <a:solidFill>
                  <a:schemeClr val="accent1">
                    <a:lumMod val="50000"/>
                  </a:schemeClr>
                </a:solidFill>
              </a:rPr>
              <a:t>anti‐corruption and anti‐bribery </a:t>
            </a:r>
            <a:r>
              <a:rPr lang="en-GB" sz="2000" i="1" dirty="1"/>
              <a:t>matters</a:t>
            </a:r>
          </a:p>
          <a:p>
            <a:endParaRPr lang="en-GB" sz="2000" i="1"/>
          </a:p>
          <a:p>
            <a:r>
              <a:rPr lang="en-GB" sz="2000" dirty="1">
                <a:solidFill>
                  <a:srgbClr val="FF0000"/>
                </a:solidFill>
              </a:rPr>
              <a:t>Sustainability risks </a:t>
            </a:r>
            <a:r>
              <a:rPr lang="en-GB" sz="2000" dirty="1">
                <a:solidFill>
                  <a:schemeClr val="tx1"/>
                </a:solidFill>
              </a:rPr>
              <a:t>(SFDR): ‘</a:t>
            </a:r>
            <a:r>
              <a:rPr lang="en-GB" sz="2000" i="1" dirty="1">
                <a:solidFill>
                  <a:schemeClr val="tx1"/>
                </a:solidFill>
              </a:rPr>
              <a:t>an </a:t>
            </a:r>
            <a:r>
              <a:rPr lang="en-GB" sz="2000" b="1" i="1" dirty="1">
                <a:solidFill>
                  <a:schemeClr val="bg2"/>
                </a:solidFill>
              </a:rPr>
              <a:t>environmental, social or governance </a:t>
            </a:r>
            <a:r>
              <a:rPr lang="en-GB" sz="2000" i="1" dirty="1">
                <a:solidFill>
                  <a:schemeClr val="tx1"/>
                </a:solidFill>
              </a:rPr>
              <a:t>event or condition that, if it occurs, could cause an actual or a potential material negative impact on the </a:t>
            </a:r>
            <a:r>
              <a:rPr lang="en-GB" sz="2000" b="1" i="1" dirty="1">
                <a:solidFill>
                  <a:schemeClr val="accent1">
                    <a:lumMod val="50000"/>
                  </a:schemeClr>
                </a:solidFill>
              </a:rPr>
              <a:t>value</a:t>
            </a:r>
            <a:r>
              <a:rPr lang="en-GB" sz="2000" i="1" dirty="1">
                <a:solidFill>
                  <a:schemeClr val="tx1"/>
                </a:solidFill>
              </a:rPr>
              <a:t> of the </a:t>
            </a:r>
            <a:r>
              <a:rPr lang="en-GB" sz="2000" b="1" i="1" dirty="1">
                <a:solidFill>
                  <a:schemeClr val="accent1">
                    <a:lumMod val="50000"/>
                  </a:schemeClr>
                </a:solidFill>
              </a:rPr>
              <a:t>investment’</a:t>
            </a:r>
          </a:p>
          <a:p>
            <a:endParaRPr lang="en-GB" sz="2000"/>
          </a:p>
          <a:p>
            <a:endParaRPr lang="en-GB" sz="2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8E872-E3C8-4B0B-90EC-17F41CA77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4471A0-1A32-4E27-A533-D3493C56F6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263" y="874801"/>
            <a:ext cx="11047412" cy="87224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9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1A4D-132F-4DBF-B3EB-4CBB6C1D7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1"/>
              <a:t>ESG factors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D90B2-73E8-4752-88AA-5BC0D9A60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1">
                <a:solidFill>
                  <a:srgbClr val="FF0000"/>
                </a:solidFill>
              </a:rPr>
              <a:t>Environment	</a:t>
            </a:r>
            <a:r>
              <a:rPr lang="nl-NL" dirty="1">
                <a:solidFill>
                  <a:srgbClr val="FF0000"/>
                </a:solidFill>
              </a:rPr>
              <a:t>		</a:t>
            </a:r>
            <a:r>
              <a:rPr lang="nl-NL" b="1" dirty="1">
                <a:solidFill>
                  <a:srgbClr val="FF0000"/>
                </a:solidFill>
              </a:rPr>
              <a:t>Social	</a:t>
            </a:r>
            <a:r>
              <a:rPr lang="nl-NL" dirty="1">
                <a:solidFill>
                  <a:srgbClr val="FF0000"/>
                </a:solidFill>
              </a:rPr>
              <a:t>			</a:t>
            </a:r>
            <a:r>
              <a:rPr lang="nl-NL" b="1" dirty="1">
                <a:solidFill>
                  <a:srgbClr val="FF0000"/>
                </a:solidFill>
              </a:rPr>
              <a:t>Governance</a:t>
            </a:r>
          </a:p>
          <a:p>
            <a:endParaRPr lang="nl-NL">
              <a:solidFill>
                <a:srgbClr val="FF0000"/>
              </a:solidFill>
            </a:endParaRPr>
          </a:p>
          <a:p>
            <a:r>
              <a:rPr lang="nl-NL" dirty="1">
                <a:solidFill>
                  <a:schemeClr val="tx1"/>
                </a:solidFill>
              </a:rPr>
              <a:t>Emissions 				Diversity			Board composition</a:t>
            </a:r>
          </a:p>
          <a:p>
            <a:r>
              <a:rPr lang="nl-NL" dirty="1">
                <a:solidFill>
                  <a:schemeClr val="tx1"/>
                </a:solidFill>
              </a:rPr>
              <a:t>Climate change			Human Rights		Company policies</a:t>
            </a:r>
          </a:p>
          <a:p>
            <a:r>
              <a:rPr lang="nl-NL" dirty="1">
                <a:solidFill>
                  <a:schemeClr val="tx1"/>
                </a:solidFill>
              </a:rPr>
              <a:t>Efficient energy			Employees			Remuneration</a:t>
            </a:r>
          </a:p>
          <a:p>
            <a:r>
              <a:rPr lang="nl-NL" dirty="1">
                <a:solidFill>
                  <a:schemeClr val="tx1"/>
                </a:solidFill>
              </a:rPr>
              <a:t>Transport				Consumers			Income equality</a:t>
            </a:r>
          </a:p>
          <a:p>
            <a:r>
              <a:rPr lang="nl-NL" dirty="1">
                <a:solidFill>
                  <a:schemeClr val="tx1"/>
                </a:solidFill>
              </a:rPr>
              <a:t>Waste					Supply chain			Anti-corruption</a:t>
            </a:r>
          </a:p>
          <a:p>
            <a:r>
              <a:rPr lang="nl-NL" dirty="1">
                <a:solidFill>
                  <a:schemeClr val="tx1"/>
                </a:solidFill>
              </a:rPr>
              <a:t>Biodiversity				Privacy			Risk management</a:t>
            </a:r>
          </a:p>
          <a:p>
            <a:r>
              <a:rPr lang="nl-NL" dirty="1">
                <a:solidFill>
                  <a:schemeClr val="tx1"/>
                </a:solidFill>
              </a:rPr>
              <a:t>Water management			Health &amp; Safety		Shareholders</a:t>
            </a:r>
          </a:p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91B93-7162-40FA-9AE9-56BA151B35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7A544-0F79-45BB-A7D4-DAC32AEF3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1"/>
              <a:t>Examples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4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D4C6E-3DC4-4043-A584-9481383621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9AF51-F74F-4547-B6EC-6C21355C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71243"/>
            <a:ext cx="12192000" cy="6858000"/>
          </a:xfrm>
          <a:prstGeom prst="rect"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701FC-C89C-4A0B-B2DA-1F0ECE261CAB}"/>
              </a:ext>
            </a:extLst>
          </p:cNvPr>
          <p:cNvSpPr/>
          <p:nvPr/>
        </p:nvSpPr>
        <p:spPr>
          <a:xfrm>
            <a:off x="89094" y="4244389"/>
            <a:ext cx="2228157" cy="1471153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122029-B564-40A8-8300-BCD8A857E0A2}"/>
              </a:ext>
            </a:extLst>
          </p:cNvPr>
          <p:cNvSpPr/>
          <p:nvPr/>
        </p:nvSpPr>
        <p:spPr>
          <a:xfrm>
            <a:off x="5176272" y="154372"/>
            <a:ext cx="1930650" cy="1197154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D0316A-67F5-472E-AEF1-3127A5826707}"/>
              </a:ext>
            </a:extLst>
          </p:cNvPr>
          <p:cNvSpPr/>
          <p:nvPr/>
        </p:nvSpPr>
        <p:spPr>
          <a:xfrm>
            <a:off x="4335576" y="2710808"/>
            <a:ext cx="1769846" cy="1277273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AA3CA-1BB6-483A-8F2D-DD04D97639C7}"/>
              </a:ext>
            </a:extLst>
          </p:cNvPr>
          <p:cNvSpPr/>
          <p:nvPr/>
        </p:nvSpPr>
        <p:spPr>
          <a:xfrm>
            <a:off x="9053357" y="830581"/>
            <a:ext cx="2031791" cy="1130098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2C1C13-08CB-41AA-B7E2-3F1E1565FEFE}"/>
              </a:ext>
            </a:extLst>
          </p:cNvPr>
          <p:cNvSpPr/>
          <p:nvPr/>
        </p:nvSpPr>
        <p:spPr>
          <a:xfrm>
            <a:off x="7340836" y="1965983"/>
            <a:ext cx="2031792" cy="1628677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DA4746-CB5F-4507-B814-8F3D1B9FA2D5}"/>
              </a:ext>
            </a:extLst>
          </p:cNvPr>
          <p:cNvSpPr/>
          <p:nvPr/>
        </p:nvSpPr>
        <p:spPr>
          <a:xfrm>
            <a:off x="9558739" y="5164183"/>
            <a:ext cx="2238144" cy="1306415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201D2C-3B49-4EA9-934C-0FE8EFD2E597}"/>
              </a:ext>
            </a:extLst>
          </p:cNvPr>
          <p:cNvSpPr/>
          <p:nvPr/>
        </p:nvSpPr>
        <p:spPr>
          <a:xfrm>
            <a:off x="7950660" y="3676491"/>
            <a:ext cx="2490338" cy="1379971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CC7B0A-CEBA-4642-9851-6458E331406B}"/>
              </a:ext>
            </a:extLst>
          </p:cNvPr>
          <p:cNvSpPr/>
          <p:nvPr/>
        </p:nvSpPr>
        <p:spPr>
          <a:xfrm>
            <a:off x="2116121" y="5295210"/>
            <a:ext cx="2570806" cy="1412416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302D5B-458F-4F15-8A9D-679B5F0FD68A}"/>
              </a:ext>
            </a:extLst>
          </p:cNvPr>
          <p:cNvSpPr/>
          <p:nvPr/>
        </p:nvSpPr>
        <p:spPr>
          <a:xfrm>
            <a:off x="2039301" y="1883892"/>
            <a:ext cx="1769846" cy="1576487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BFA72D-4470-4317-929D-1B9C111BF417}"/>
              </a:ext>
            </a:extLst>
          </p:cNvPr>
          <p:cNvSpPr/>
          <p:nvPr/>
        </p:nvSpPr>
        <p:spPr>
          <a:xfrm>
            <a:off x="256518" y="495821"/>
            <a:ext cx="2003215" cy="1278069"/>
          </a:xfrm>
          <a:prstGeom prst="rect"/>
          <a:solidFill>
            <a:srgbClr val="DC334E">
              <a:alpha val="79568"/>
            </a:srgb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85808-CB17-4DB6-951F-D66A5A6FF721}"/>
              </a:ext>
            </a:extLst>
          </p:cNvPr>
          <p:cNvSpPr txBox="1"/>
          <p:nvPr/>
        </p:nvSpPr>
        <p:spPr>
          <a:xfrm>
            <a:off x="2105725" y="5535522"/>
            <a:ext cx="2759824" cy="1384995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dirty="1">
                <a:solidFill>
                  <a:schemeClr val="bg1"/>
                </a:solidFill>
                <a:latin typeface="REALTEXT-MEDIUM" panose="020b0504020101010102" pitchFamily="34" charset="77"/>
              </a:rPr>
              <a:t>Regulatory milestones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PS 20/17 – TCFD for Issuers (Q4 2020)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PRA SS3/19 – Managing Financial Risk from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Climate Change (Q2 2020)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CP 21/17 &amp; 18 (Q3 2021) – TCFDs for Ams and issuers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CP 21/13 (Q2 2021) – New Consumer Duty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CP 21/2 (Q2 2021) – D&amp;I in the Financial Sector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TCFD - disclosures (Q2 2022 to 2024)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CP Feedback on SDR and product labels – Q2 2022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PS due on D&amp;I in financial sector -  Q3 2022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Application of FCA ESG Handbook – Q1 2023</a:t>
            </a:r>
          </a:p>
          <a:p>
            <a:endParaRPr lang="en-GB" sz="700">
              <a:solidFill>
                <a:schemeClr val="bg1"/>
              </a:solidFill>
              <a:latin typeface="REALTEXT-LIGHT" panose="020b0504020101010102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66891-D71D-4F2A-BE84-A9025BAB7BBC}"/>
              </a:ext>
            </a:extLst>
          </p:cNvPr>
          <p:cNvSpPr txBox="1"/>
          <p:nvPr/>
        </p:nvSpPr>
        <p:spPr>
          <a:xfrm>
            <a:off x="89094" y="4385574"/>
            <a:ext cx="2299575" cy="1600438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dirty="1">
                <a:solidFill>
                  <a:schemeClr val="bg1"/>
                </a:solidFill>
                <a:latin typeface="REALTEXT-MEDIUM" panose="020b0504020101010102" pitchFamily="34" charset="77"/>
              </a:rPr>
              <a:t>Wider regulatory guidance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FOS – Hoyle (2020)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PRA “Dear CEO Letter” (Q2 2020)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FCA “Dear AFM CEO letter” (Q2 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FRC Statement of Intent on ESG challenges (2021)</a:t>
            </a:r>
            <a:endParaRPr lang="en-GB" sz="700">
              <a:solidFill>
                <a:schemeClr val="bg1"/>
              </a:solidFill>
              <a:latin typeface="REALTEXT-MEDIUM" panose="020b0504020101010102" pitchFamily="34" charset="77"/>
            </a:endParaRP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FCA Adaption Report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CMA Green Claims Code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ASA Environmental Claims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UK Corporate Governance and Audit Reforms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ESG rating agencies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ISSB – Exposure Draft July 2022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GFANZ Net Zero Transition Plan – 2022 Consultation</a:t>
            </a:r>
          </a:p>
          <a:p>
            <a:endParaRPr lang="en-GB" sz="700">
              <a:solidFill>
                <a:schemeClr val="bg1"/>
              </a:solidFill>
              <a:latin typeface="REALTEXT-LIGHT" panose="020b0504020101010102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02EB58-411A-435B-8217-8BD6983E1554}"/>
              </a:ext>
            </a:extLst>
          </p:cNvPr>
          <p:cNvSpPr txBox="1"/>
          <p:nvPr/>
        </p:nvSpPr>
        <p:spPr>
          <a:xfrm>
            <a:off x="4335576" y="3023190"/>
            <a:ext cx="1851939" cy="954107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dirty="1">
                <a:solidFill>
                  <a:schemeClr val="bg1"/>
                </a:solidFill>
                <a:latin typeface="REALTEXT-MEDIUM" panose="020b0504020101010102" pitchFamily="34" charset="77"/>
              </a:rPr>
              <a:t>Challenges to progress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GDP slows  / Cost of living crisis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Belief driven employees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Sea levels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Methane levels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Deforestation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The ESG Backlash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Russian/Ukraine crisis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3E1DDD-46CA-49D7-8948-9A4C8C095464}"/>
              </a:ext>
            </a:extLst>
          </p:cNvPr>
          <p:cNvSpPr txBox="1"/>
          <p:nvPr/>
        </p:nvSpPr>
        <p:spPr>
          <a:xfrm>
            <a:off x="2049844" y="2145021"/>
            <a:ext cx="2375869" cy="1384995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dirty="1">
                <a:solidFill>
                  <a:schemeClr val="bg1"/>
                </a:solidFill>
                <a:latin typeface="REALTEXT-MEDIUM" panose="020b0504020101010102" pitchFamily="34" charset="77"/>
              </a:rPr>
              <a:t>Legislation and Political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Climate Change Act 2008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Modern Slavery Act 2015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Modern Slavery (Amendment) Bill (2021)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Greening Finance Roadmap (Q3 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COP 26 – November 2021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Glasgow Climate Pact (Q4 (2021)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UK Green Taxonomy (Q1 2022)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Supply Chain Due Diligence 2022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COP 15 Biodversity Disclosures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Elections 2023/2024 (UK)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UK joins CPTPP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D238DD-A40F-42F9-B5E6-D518B64EA909}"/>
              </a:ext>
            </a:extLst>
          </p:cNvPr>
          <p:cNvSpPr txBox="1"/>
          <p:nvPr/>
        </p:nvSpPr>
        <p:spPr>
          <a:xfrm>
            <a:off x="252489" y="777970"/>
            <a:ext cx="2375869" cy="1169551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b="1" dirty="1">
                <a:solidFill>
                  <a:schemeClr val="bg1"/>
                </a:solidFill>
                <a:latin typeface="REALTEXT-MEDIUM" panose="020b0604020101010102" pitchFamily="34" charset="0"/>
              </a:rPr>
              <a:t>Litigation 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Standard Chartered Shareholder Claim (2021)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Abrahams v CBA (2017 and 2021) - AUS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Smith v Fronterra (2020) - NZ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McVeigh v REST (2018) – AUS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O’Donnell v Commonwealth of Australia (2021)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Parent Liability cases – Vedanta, Okpabi, Hamida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Client Earth v. Directors of Shell (2022)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McGaughey v USS (2022)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Butler-Sloss v Charity Commissioner (2022)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68900C-8F1E-45B7-B0B1-682E21B03CFA}"/>
              </a:ext>
            </a:extLst>
          </p:cNvPr>
          <p:cNvSpPr txBox="1"/>
          <p:nvPr/>
        </p:nvSpPr>
        <p:spPr>
          <a:xfrm>
            <a:off x="5311369" y="476046"/>
            <a:ext cx="1587288" cy="846386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b="1" dirty="1">
                <a:solidFill>
                  <a:schemeClr val="bg1"/>
                </a:solidFill>
                <a:latin typeface="REALTEXT-MEDIUM" panose="020b0604020101010102" pitchFamily="34" charset="0"/>
              </a:rPr>
              <a:t>Challenges for firms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Increased Stakeholder Action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Complaints to Regulators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Media Campaigns/Protests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Section 138D claims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Sanctions for Breaches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Data gathering/restrictions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C5889C-0A52-4747-BEAF-430D9F849FF4}"/>
              </a:ext>
            </a:extLst>
          </p:cNvPr>
          <p:cNvSpPr txBox="1"/>
          <p:nvPr/>
        </p:nvSpPr>
        <p:spPr>
          <a:xfrm>
            <a:off x="9082060" y="1006572"/>
            <a:ext cx="2003087" cy="1061829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dirty="1">
                <a:solidFill>
                  <a:schemeClr val="bg1"/>
                </a:solidFill>
                <a:latin typeface="REALTEXT-MEDIUM" panose="020b0604020101010102" pitchFamily="34" charset="0"/>
              </a:rPr>
              <a:t>Litigation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Friends of the Earth v Royal Dutch Shell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(2021) NETH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Client Earth v. </a:t>
            </a:r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Enea</a:t>
            </a:r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 (2019) POL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Saul Luciano v RWE (2015) GER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Envol</a:t>
            </a:r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 Vert et al v. Casino (2021) FRA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Deutsche </a:t>
            </a:r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Umwelthilfe</a:t>
            </a:r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 v. BMW (2021) GER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Client Earth v Belgian National Bank (2022) BEL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D9F28A-F948-4013-8309-F571F6D31BC6}"/>
              </a:ext>
            </a:extLst>
          </p:cNvPr>
          <p:cNvSpPr txBox="1"/>
          <p:nvPr/>
        </p:nvSpPr>
        <p:spPr>
          <a:xfrm>
            <a:off x="7307865" y="2244530"/>
            <a:ext cx="2375869" cy="1384995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dirty="1">
                <a:solidFill>
                  <a:schemeClr val="bg1"/>
                </a:solidFill>
                <a:latin typeface="REALTEXT-MEDIUM" panose="020b0504020101010102" pitchFamily="34" charset="77"/>
              </a:rPr>
              <a:t>Legislation and Political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Non-Financial Reporting Directive (NFRD) (2014)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French Corporate Due Vigilance Law (2017)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UN Guiding Principles on Business and Human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Rights (2021)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Supply Chain Act (2021) GER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National Action Plan on Business and HR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(2016-2021) ITA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EU Commission Proposal on CRSD (Q2 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EU Taxonomy Regulation (Q1 2022 – Q1 2023)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European Green Bond (2022)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Elections 2022 France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ACC7B8-5B0C-4A8D-B7E3-DF9EC4DF7C0E}"/>
              </a:ext>
            </a:extLst>
          </p:cNvPr>
          <p:cNvSpPr txBox="1"/>
          <p:nvPr/>
        </p:nvSpPr>
        <p:spPr>
          <a:xfrm>
            <a:off x="7944803" y="3840153"/>
            <a:ext cx="2549140" cy="1169551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dirty="1">
                <a:solidFill>
                  <a:schemeClr val="bg1"/>
                </a:solidFill>
                <a:latin typeface="REALTEXT-MEDIUM" panose="020b0504020101010102" pitchFamily="34" charset="77"/>
              </a:rPr>
              <a:t>Wider regulatory guidance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European Commission’s Sustainable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Finance Action Plan (2018)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EBA Guidelines on Suitability &amp; Internal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Governance (Q4 2021)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ESMA – Sustainable Finance Roadmap 2022-2024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Corporate DD and Accountability (2023)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ISSB Exposure Draft – July 2022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ISSB final sustainability disclosure standard – end 2022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TNFD famework publication – H2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5BBE83-46C9-4EFA-B8BE-E99319A31CBF}"/>
              </a:ext>
            </a:extLst>
          </p:cNvPr>
          <p:cNvSpPr txBox="1"/>
          <p:nvPr/>
        </p:nvSpPr>
        <p:spPr>
          <a:xfrm>
            <a:off x="9735312" y="5535522"/>
            <a:ext cx="1999487" cy="1384995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GB" sz="700" dirty="1">
                <a:solidFill>
                  <a:schemeClr val="bg1"/>
                </a:solidFill>
                <a:latin typeface="REALTEXT-MEDIUM" panose="020b0504020101010102" pitchFamily="34" charset="77"/>
              </a:rPr>
              <a:t>Regulatory milestones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SFDR (2020)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Framework Delegation (2021-2022)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Disclosures under SFDR – mid 2022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SFDR technical standards due mid 2022)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CRSD final version due late 2022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Taxonomy Regulation – Q1 2023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RTS under SFDR apply – Q1 2023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CRSD Requirements (2024-2026) </a:t>
            </a:r>
          </a:p>
          <a:p>
            <a:r>
              <a:rPr lang="en-GB" sz="700" dirty="1">
                <a:solidFill>
                  <a:schemeClr val="bg1"/>
                </a:solidFill>
                <a:latin typeface="REALTEXT-LIGHT" panose="020b0504020101010102" pitchFamily="34" charset="77"/>
              </a:rPr>
              <a:t>CSDD Directive proposal (2022)</a:t>
            </a:r>
          </a:p>
          <a:p>
            <a:endParaRPr lang="en-GB" sz="700">
              <a:solidFill>
                <a:schemeClr val="bg1"/>
              </a:solidFill>
              <a:latin typeface="REALTEXT-LIGHT" panose="020b0504020101010102" pitchFamily="34" charset="77"/>
            </a:endParaRPr>
          </a:p>
          <a:p>
            <a:endParaRPr lang="en-GB" sz="700">
              <a:solidFill>
                <a:schemeClr val="bg1"/>
              </a:solidFill>
              <a:latin typeface="REALTEXT-LIGHT" panose="020b0504020101010102" pitchFamily="34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D8CE7E-B68E-4231-8185-0FA2B683EAF6}"/>
              </a:ext>
            </a:extLst>
          </p:cNvPr>
          <p:cNvGrpSpPr/>
          <p:nvPr/>
        </p:nvGrpSpPr>
        <p:grpSpPr>
          <a:xfrm>
            <a:off x="3667743" y="5305704"/>
            <a:ext cx="266580" cy="307777"/>
            <a:chOff x="5104792" y="5375072"/>
            <a:chExt cx="266580" cy="30777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62B445-A32B-4480-9C14-F8C040D93CDB}"/>
                </a:ext>
              </a:extLst>
            </p:cNvPr>
            <p:cNvSpPr/>
            <p:nvPr/>
          </p:nvSpPr>
          <p:spPr>
            <a:xfrm>
              <a:off x="5118778" y="5402664"/>
              <a:ext cx="252594" cy="252594"/>
            </a:xfrm>
            <a:prstGeom prst="ellipse"/>
            <a:solidFill>
              <a:srgbClr val="FFFFFF"/>
            </a:solidFill>
            <a:ln w="12700" cap="flat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1E68F1-DA09-4E25-BE0D-B578892E8D0D}"/>
                </a:ext>
              </a:extLst>
            </p:cNvPr>
            <p:cNvSpPr txBox="1"/>
            <p:nvPr/>
          </p:nvSpPr>
          <p:spPr>
            <a:xfrm>
              <a:off x="5104792" y="5375072"/>
              <a:ext cx="199202" cy="307777"/>
            </a:xfrm>
            <a:prstGeom prst="rect"/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1">
                  <a:solidFill>
                    <a:srgbClr val="DC334E"/>
                  </a:solidFill>
                  <a:latin typeface="REALTEXT-MEDIUM" panose="020b0504020101010102" pitchFamily="34" charset="77"/>
                </a:rPr>
                <a:t>1</a:t>
              </a:r>
              <a:endParaRPr lang="en-US" sz="3600">
                <a:solidFill>
                  <a:srgbClr val="DC334E"/>
                </a:solidFill>
                <a:latin typeface="REALTEXT-MEDIUM" panose="020b0504020101010102" pitchFamily="34" charset="77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4EAE6B-4311-4364-B435-37A533DD6965}"/>
              </a:ext>
            </a:extLst>
          </p:cNvPr>
          <p:cNvGrpSpPr/>
          <p:nvPr/>
        </p:nvGrpSpPr>
        <p:grpSpPr>
          <a:xfrm>
            <a:off x="1698057" y="4463340"/>
            <a:ext cx="292795" cy="307777"/>
            <a:chOff x="3203485" y="5465788"/>
            <a:chExt cx="292795" cy="30777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1A56DC-2DBE-4E9A-B6E7-B25EC793A845}"/>
                </a:ext>
              </a:extLst>
            </p:cNvPr>
            <p:cNvSpPr/>
            <p:nvPr/>
          </p:nvSpPr>
          <p:spPr>
            <a:xfrm>
              <a:off x="3243686" y="5482191"/>
              <a:ext cx="252594" cy="252594"/>
            </a:xfrm>
            <a:prstGeom prst="ellipse"/>
            <a:solidFill>
              <a:srgbClr val="FFFFFF"/>
            </a:solidFill>
            <a:ln w="12700" cap="flat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F1DA28-9124-4874-A779-0F9FA70758E7}"/>
                </a:ext>
              </a:extLst>
            </p:cNvPr>
            <p:cNvSpPr txBox="1"/>
            <p:nvPr/>
          </p:nvSpPr>
          <p:spPr>
            <a:xfrm>
              <a:off x="3203485" y="5465788"/>
              <a:ext cx="199202" cy="307777"/>
            </a:xfrm>
            <a:prstGeom prst="rect"/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1">
                  <a:solidFill>
                    <a:srgbClr val="DC334E"/>
                  </a:solidFill>
                  <a:latin typeface="REALTEXT-MEDIUM" panose="020b0504020101010102" pitchFamily="34" charset="77"/>
                </a:rPr>
                <a:t>2</a:t>
              </a:r>
              <a:endParaRPr lang="en-US" sz="3600">
                <a:solidFill>
                  <a:srgbClr val="DC334E"/>
                </a:solidFill>
                <a:latin typeface="REALTEXT-MEDIUM" panose="020b0504020101010102" pitchFamily="34" charset="77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517BC9C-5A67-42EE-8030-C8DC3EB92179}"/>
              </a:ext>
            </a:extLst>
          </p:cNvPr>
          <p:cNvGrpSpPr/>
          <p:nvPr/>
        </p:nvGrpSpPr>
        <p:grpSpPr>
          <a:xfrm>
            <a:off x="3243064" y="1960679"/>
            <a:ext cx="290343" cy="307777"/>
            <a:chOff x="5951565" y="3246089"/>
            <a:chExt cx="290343" cy="30777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2587FCF-F353-4E5C-824E-695189102405}"/>
                </a:ext>
              </a:extLst>
            </p:cNvPr>
            <p:cNvSpPr/>
            <p:nvPr/>
          </p:nvSpPr>
          <p:spPr>
            <a:xfrm>
              <a:off x="5989314" y="3278754"/>
              <a:ext cx="252594" cy="252594"/>
            </a:xfrm>
            <a:prstGeom prst="ellipse"/>
            <a:solidFill>
              <a:srgbClr val="FFFFFF"/>
            </a:solidFill>
            <a:ln w="12700" cap="flat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D89901-364F-4F4D-9EEB-51C7C2042181}"/>
                </a:ext>
              </a:extLst>
            </p:cNvPr>
            <p:cNvSpPr txBox="1"/>
            <p:nvPr/>
          </p:nvSpPr>
          <p:spPr>
            <a:xfrm>
              <a:off x="5951565" y="3246089"/>
              <a:ext cx="199202" cy="307777"/>
            </a:xfrm>
            <a:prstGeom prst="rect"/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1">
                  <a:solidFill>
                    <a:srgbClr val="DC334E"/>
                  </a:solidFill>
                  <a:latin typeface="REALTEXT-MEDIUM" panose="020b0504020101010102" pitchFamily="34" charset="77"/>
                </a:rPr>
                <a:t>4</a:t>
              </a:r>
              <a:endParaRPr lang="en-US" sz="3600">
                <a:solidFill>
                  <a:srgbClr val="DC334E"/>
                </a:solidFill>
                <a:latin typeface="REALTEXT-MEDIUM" panose="020b0504020101010102" pitchFamily="34" charset="77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674C02-DE59-4726-86CB-9CCBC2463A35}"/>
              </a:ext>
            </a:extLst>
          </p:cNvPr>
          <p:cNvGrpSpPr/>
          <p:nvPr/>
        </p:nvGrpSpPr>
        <p:grpSpPr>
          <a:xfrm>
            <a:off x="1024678" y="578521"/>
            <a:ext cx="262504" cy="307777"/>
            <a:chOff x="3945088" y="5230987"/>
            <a:chExt cx="262504" cy="30777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8439FDE-25F7-4EDD-943A-16DBE87DFBEB}"/>
                </a:ext>
              </a:extLst>
            </p:cNvPr>
            <p:cNvSpPr/>
            <p:nvPr/>
          </p:nvSpPr>
          <p:spPr>
            <a:xfrm>
              <a:off x="3954998" y="5277363"/>
              <a:ext cx="252594" cy="252594"/>
            </a:xfrm>
            <a:prstGeom prst="ellipse"/>
            <a:solidFill>
              <a:srgbClr val="FFFFFF"/>
            </a:solidFill>
            <a:ln w="12700" cap="flat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4FB594-B90E-413D-B659-E2D0EC863792}"/>
                </a:ext>
              </a:extLst>
            </p:cNvPr>
            <p:cNvSpPr txBox="1"/>
            <p:nvPr/>
          </p:nvSpPr>
          <p:spPr>
            <a:xfrm>
              <a:off x="3945088" y="5230987"/>
              <a:ext cx="199202" cy="307777"/>
            </a:xfrm>
            <a:prstGeom prst="rect"/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1">
                  <a:solidFill>
                    <a:srgbClr val="DC334E"/>
                  </a:solidFill>
                  <a:latin typeface="REALTEXT-MEDIUM" panose="020b0504020101010102" pitchFamily="34" charset="77"/>
                </a:rPr>
                <a:t>5</a:t>
              </a:r>
              <a:endParaRPr lang="en-US" sz="3600">
                <a:solidFill>
                  <a:srgbClr val="DC334E"/>
                </a:solidFill>
                <a:latin typeface="REALTEXT-MEDIUM" panose="020b0504020101010102" pitchFamily="34" charset="77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A81495-7728-45A9-ABD7-8D63741B3683}"/>
              </a:ext>
            </a:extLst>
          </p:cNvPr>
          <p:cNvGrpSpPr/>
          <p:nvPr/>
        </p:nvGrpSpPr>
        <p:grpSpPr>
          <a:xfrm>
            <a:off x="5331804" y="200276"/>
            <a:ext cx="262949" cy="307777"/>
            <a:chOff x="4368849" y="5506234"/>
            <a:chExt cx="262949" cy="30777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3895AA0-344A-4060-82F7-CC4AA237D626}"/>
                </a:ext>
              </a:extLst>
            </p:cNvPr>
            <p:cNvSpPr/>
            <p:nvPr/>
          </p:nvSpPr>
          <p:spPr>
            <a:xfrm>
              <a:off x="4379204" y="5520103"/>
              <a:ext cx="252594" cy="252594"/>
            </a:xfrm>
            <a:prstGeom prst="ellipse"/>
            <a:solidFill>
              <a:srgbClr val="FFFFFF"/>
            </a:solidFill>
            <a:ln w="12700" cap="flat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3214E96-E2A4-4B3C-8C50-54750E616E40}"/>
                </a:ext>
              </a:extLst>
            </p:cNvPr>
            <p:cNvSpPr txBox="1"/>
            <p:nvPr/>
          </p:nvSpPr>
          <p:spPr>
            <a:xfrm>
              <a:off x="4368849" y="5506234"/>
              <a:ext cx="199202" cy="307777"/>
            </a:xfrm>
            <a:prstGeom prst="rect"/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1">
                  <a:solidFill>
                    <a:srgbClr val="DC334E"/>
                  </a:solidFill>
                  <a:latin typeface="REALTEXT-MEDIUM" panose="020b0504020101010102" pitchFamily="34" charset="77"/>
                </a:rPr>
                <a:t>6</a:t>
              </a:r>
              <a:endParaRPr lang="en-US" sz="3600">
                <a:solidFill>
                  <a:srgbClr val="DC334E"/>
                </a:solidFill>
                <a:latin typeface="REALTEXT-MEDIUM" panose="020b0504020101010102" pitchFamily="34" charset="77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C588AE-C125-4A48-93A5-C1266190CBF0}"/>
              </a:ext>
            </a:extLst>
          </p:cNvPr>
          <p:cNvGrpSpPr/>
          <p:nvPr/>
        </p:nvGrpSpPr>
        <p:grpSpPr>
          <a:xfrm>
            <a:off x="4410639" y="2729796"/>
            <a:ext cx="276288" cy="307777"/>
            <a:chOff x="3369933" y="5440825"/>
            <a:chExt cx="276288" cy="30777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7631A14-122E-4815-A849-5F3FED2409FC}"/>
                </a:ext>
              </a:extLst>
            </p:cNvPr>
            <p:cNvSpPr/>
            <p:nvPr/>
          </p:nvSpPr>
          <p:spPr>
            <a:xfrm>
              <a:off x="3393627" y="5463337"/>
              <a:ext cx="252594" cy="252594"/>
            </a:xfrm>
            <a:prstGeom prst="ellipse"/>
            <a:solidFill>
              <a:srgbClr val="FFFFFF"/>
            </a:solidFill>
            <a:ln w="12700" cap="flat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D9B11C8-C389-47E7-90C4-DAB740B58E9D}"/>
                </a:ext>
              </a:extLst>
            </p:cNvPr>
            <p:cNvSpPr txBox="1"/>
            <p:nvPr/>
          </p:nvSpPr>
          <p:spPr>
            <a:xfrm>
              <a:off x="3369933" y="5440825"/>
              <a:ext cx="199202" cy="307777"/>
            </a:xfrm>
            <a:prstGeom prst="rect"/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1">
                  <a:solidFill>
                    <a:srgbClr val="DC334E"/>
                  </a:solidFill>
                  <a:latin typeface="REALTEXT-MEDIUM" panose="020b0504020101010102" pitchFamily="34" charset="77"/>
                </a:rPr>
                <a:t>3</a:t>
              </a:r>
              <a:endParaRPr lang="en-US" sz="3600">
                <a:solidFill>
                  <a:srgbClr val="DC334E"/>
                </a:solidFill>
                <a:latin typeface="REALTEXT-MEDIUM" panose="020b0504020101010102" pitchFamily="34" charset="77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BFB0F403-DB4B-46AB-898C-63FD15618BF5}"/>
              </a:ext>
            </a:extLst>
          </p:cNvPr>
          <p:cNvSpPr/>
          <p:nvPr/>
        </p:nvSpPr>
        <p:spPr>
          <a:xfrm>
            <a:off x="6744697" y="214145"/>
            <a:ext cx="252594" cy="252594"/>
          </a:xfrm>
          <a:prstGeom prst="ellipse"/>
          <a:solidFill>
            <a:srgbClr val="FFB6BC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645AF4-93CF-4DC9-9015-1C5ED8572FD0}"/>
              </a:ext>
            </a:extLst>
          </p:cNvPr>
          <p:cNvSpPr txBox="1"/>
          <p:nvPr/>
        </p:nvSpPr>
        <p:spPr>
          <a:xfrm>
            <a:off x="6723545" y="200276"/>
            <a:ext cx="294898" cy="307777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US" sz="1400" dirty="1">
                <a:solidFill>
                  <a:srgbClr val="FFFFFF"/>
                </a:solidFill>
                <a:latin typeface="REALTEXT-MEDIUM" panose="020b0504020101010102" pitchFamily="34" charset="77"/>
              </a:rPr>
              <a:t>6</a:t>
            </a:r>
            <a:endParaRPr lang="en-US" sz="3600">
              <a:solidFill>
                <a:srgbClr val="FFFFFF"/>
              </a:solidFill>
              <a:latin typeface="REALTEXT-MEDIUM" panose="020b0504020101010102" pitchFamily="34" charset="77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22909D0-7596-4185-B730-80B07FBF81A9}"/>
              </a:ext>
            </a:extLst>
          </p:cNvPr>
          <p:cNvSpPr/>
          <p:nvPr/>
        </p:nvSpPr>
        <p:spPr>
          <a:xfrm>
            <a:off x="9733065" y="3834878"/>
            <a:ext cx="252594" cy="252594"/>
          </a:xfrm>
          <a:prstGeom prst="ellipse"/>
          <a:solidFill>
            <a:srgbClr val="FFB6BC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3C0D27-D406-453D-AA05-4B9312E9BEB8}"/>
              </a:ext>
            </a:extLst>
          </p:cNvPr>
          <p:cNvSpPr txBox="1"/>
          <p:nvPr/>
        </p:nvSpPr>
        <p:spPr>
          <a:xfrm>
            <a:off x="9710338" y="3804975"/>
            <a:ext cx="199202" cy="307777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US" sz="1400" dirty="1">
                <a:solidFill>
                  <a:srgbClr val="FFFFFF"/>
                </a:solidFill>
                <a:latin typeface="REALTEXT-MEDIUM" panose="020b0504020101010102" pitchFamily="34" charset="77"/>
              </a:rPr>
              <a:t>2</a:t>
            </a:r>
            <a:endParaRPr lang="en-US" sz="3600">
              <a:solidFill>
                <a:srgbClr val="FFFFFF"/>
              </a:solidFill>
              <a:latin typeface="REALTEXT-MEDIUM" panose="020b0504020101010102" pitchFamily="34" charset="7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4EEC893-4C54-4824-942D-0A599FADA81C}"/>
              </a:ext>
            </a:extLst>
          </p:cNvPr>
          <p:cNvSpPr/>
          <p:nvPr/>
        </p:nvSpPr>
        <p:spPr>
          <a:xfrm>
            <a:off x="9855601" y="5229787"/>
            <a:ext cx="252594" cy="252594"/>
          </a:xfrm>
          <a:prstGeom prst="ellipse"/>
          <a:solidFill>
            <a:srgbClr val="FFB6BC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723D44-21D6-48D1-A91C-118D0CB01ED6}"/>
              </a:ext>
            </a:extLst>
          </p:cNvPr>
          <p:cNvSpPr txBox="1"/>
          <p:nvPr/>
        </p:nvSpPr>
        <p:spPr>
          <a:xfrm>
            <a:off x="9837732" y="5188349"/>
            <a:ext cx="199202" cy="307777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US" sz="1400" dirty="1">
                <a:solidFill>
                  <a:srgbClr val="FFFFFF"/>
                </a:solidFill>
                <a:latin typeface="REALTEXT-MEDIUM" panose="020b0504020101010102" pitchFamily="34" charset="77"/>
              </a:rPr>
              <a:t>1</a:t>
            </a:r>
            <a:endParaRPr lang="en-US" sz="3600">
              <a:solidFill>
                <a:srgbClr val="FFFFFF"/>
              </a:solidFill>
              <a:latin typeface="REALTEXT-MEDIUM" panose="020b0504020101010102" pitchFamily="34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1F24540-504D-4BF7-86A9-6A4D1D920B6F}"/>
              </a:ext>
            </a:extLst>
          </p:cNvPr>
          <p:cNvSpPr/>
          <p:nvPr/>
        </p:nvSpPr>
        <p:spPr>
          <a:xfrm>
            <a:off x="8927060" y="2042652"/>
            <a:ext cx="252594" cy="252594"/>
          </a:xfrm>
          <a:prstGeom prst="ellipse"/>
          <a:solidFill>
            <a:srgbClr val="FFB6BC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F30CC1D-9E3E-4E8C-ABD2-03C10E533324}"/>
              </a:ext>
            </a:extLst>
          </p:cNvPr>
          <p:cNvSpPr txBox="1"/>
          <p:nvPr/>
        </p:nvSpPr>
        <p:spPr>
          <a:xfrm>
            <a:off x="8917722" y="2002276"/>
            <a:ext cx="135635" cy="307777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US" sz="1400" dirty="1">
                <a:solidFill>
                  <a:srgbClr val="FFFFFF"/>
                </a:solidFill>
                <a:latin typeface="REALTEXT-MEDIUM" panose="020b0504020101010102" pitchFamily="34" charset="77"/>
              </a:rPr>
              <a:t>4</a:t>
            </a:r>
            <a:endParaRPr lang="en-US" sz="3600">
              <a:solidFill>
                <a:srgbClr val="FFFFFF"/>
              </a:solidFill>
              <a:latin typeface="REALTEXT-MEDIUM" panose="020b0504020101010102" pitchFamily="34" charset="77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C1E566A-1A85-4BA8-8967-5DDDF7C86CEE}"/>
              </a:ext>
            </a:extLst>
          </p:cNvPr>
          <p:cNvSpPr/>
          <p:nvPr/>
        </p:nvSpPr>
        <p:spPr>
          <a:xfrm>
            <a:off x="10677811" y="912694"/>
            <a:ext cx="252594" cy="252594"/>
          </a:xfrm>
          <a:prstGeom prst="ellipse"/>
          <a:solidFill>
            <a:srgbClr val="FFB6BC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3CDF9B0-3233-4D78-BF29-94EFDF0871C0}"/>
              </a:ext>
            </a:extLst>
          </p:cNvPr>
          <p:cNvSpPr txBox="1"/>
          <p:nvPr/>
        </p:nvSpPr>
        <p:spPr>
          <a:xfrm>
            <a:off x="10656211" y="898450"/>
            <a:ext cx="199202" cy="307777"/>
          </a:xfrm>
          <a:prstGeom prst="rect"/>
          <a:noFill/>
        </p:spPr>
        <p:txBody>
          <a:bodyPr wrap="square" rtlCol="0">
            <a:spAutoFit/>
          </a:bodyPr>
          <a:lstStyle/>
          <a:p>
            <a:r>
              <a:rPr lang="en-US" sz="1400" dirty="1">
                <a:solidFill>
                  <a:srgbClr val="FFFFFF"/>
                </a:solidFill>
                <a:latin typeface="REALTEXT-MEDIUM" panose="020b0504020101010102" pitchFamily="34" charset="77"/>
              </a:rPr>
              <a:t>5</a:t>
            </a:r>
            <a:endParaRPr lang="en-US" sz="3600">
              <a:solidFill>
                <a:srgbClr val="FFFFFF"/>
              </a:solidFill>
              <a:latin typeface="REALTEXT-MEDIUM" panose="020b0504020101010102" pitchFamily="34" charset="77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2B64236-EA9D-4042-9CB0-CD64D5AB54B1}"/>
              </a:ext>
            </a:extLst>
          </p:cNvPr>
          <p:cNvGrpSpPr/>
          <p:nvPr/>
        </p:nvGrpSpPr>
        <p:grpSpPr>
          <a:xfrm>
            <a:off x="5694430" y="2710809"/>
            <a:ext cx="270847" cy="307777"/>
            <a:chOff x="3506282" y="5440825"/>
            <a:chExt cx="270847" cy="307777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7BE83E9-70BB-49B5-BB7D-C8774300A45D}"/>
                </a:ext>
              </a:extLst>
            </p:cNvPr>
            <p:cNvSpPr/>
            <p:nvPr/>
          </p:nvSpPr>
          <p:spPr>
            <a:xfrm>
              <a:off x="3524535" y="5463337"/>
              <a:ext cx="252594" cy="252594"/>
            </a:xfrm>
            <a:prstGeom prst="ellipse"/>
            <a:solidFill>
              <a:srgbClr val="FFB6BC"/>
            </a:solidFill>
            <a:ln w="12700" cap="flat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0987EDB-117D-4EE7-9994-2764BF43B411}"/>
                </a:ext>
              </a:extLst>
            </p:cNvPr>
            <p:cNvSpPr txBox="1"/>
            <p:nvPr/>
          </p:nvSpPr>
          <p:spPr>
            <a:xfrm>
              <a:off x="3506282" y="5440825"/>
              <a:ext cx="199202" cy="307777"/>
            </a:xfrm>
            <a:prstGeom prst="rect"/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1">
                  <a:solidFill>
                    <a:srgbClr val="FFFFFF"/>
                  </a:solidFill>
                  <a:latin typeface="REALTEXT-MEDIUM" panose="020b0504020101010102" pitchFamily="34" charset="77"/>
                </a:rPr>
                <a:t>3</a:t>
              </a:r>
              <a:endParaRPr lang="en-US" sz="3600">
                <a:solidFill>
                  <a:srgbClr val="FFFFFF"/>
                </a:solidFill>
                <a:latin typeface="REALTEXT-MEDIUM" panose="020b0504020101010102" pitchFamily="34" charset="77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445EBFD4-43A7-4626-A9AF-6595BFB3D7A4}"/>
              </a:ext>
            </a:extLst>
          </p:cNvPr>
          <p:cNvSpPr txBox="1"/>
          <p:nvPr/>
        </p:nvSpPr>
        <p:spPr>
          <a:xfrm>
            <a:off x="9534304" y="363255"/>
            <a:ext cx="2657696" cy="331545"/>
          </a:xfrm>
          <a:prstGeom prst="rect"/>
          <a:solidFill>
            <a:srgbClr val="DC334E"/>
          </a:solidFill>
        </p:spPr>
        <p:txBody>
          <a:bodyPr vert="horz" lIns="1512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tabLst>
                <a:tab pos="180000" algn="l"/>
              </a:tabLst>
              <a:defRPr sz="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20000"/>
              </a:lnSpc>
              <a:spcBef>
                <a:spcPct val="0"/>
              </a:spcBef>
              <a:buClr>
                <a:schemeClr val="bg2"/>
              </a:buClr>
              <a:buSzTx/>
              <a:buFont typeface="Symbol" panose="05050102010706020507" pitchFamily="18" charset="2"/>
              <a:buChar char="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00000" indent="-540000" algn="l" defTabSz="914400" rtl="0" eaLnBrk="1" latinLnBrk="0" hangingPunct="1">
              <a:lnSpc>
                <a:spcPct val="120000"/>
              </a:lnSpc>
              <a:spcBef>
                <a:spcPct val="0"/>
              </a:spcBef>
              <a:buClr>
                <a:schemeClr val="bg2"/>
              </a:buClr>
              <a:buSzTx/>
              <a:buFont typeface="Symbol" panose="05050102010706020507" pitchFamily="18" charset="2"/>
              <a:buChar char="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40000" indent="-540000" algn="l" defTabSz="914400" rtl="0" eaLnBrk="1" latinLnBrk="0" hangingPunct="1">
              <a:lnSpc>
                <a:spcPct val="120000"/>
              </a:lnSpc>
              <a:spcBef>
                <a:spcPct val="0"/>
              </a:spcBef>
              <a:buClr>
                <a:schemeClr val="bg2"/>
              </a:buClr>
              <a:buSzTx/>
              <a:buFont typeface="Symbol" panose="05050102010706020507" pitchFamily="18" charset="2"/>
              <a:buChar char="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1">
                <a:solidFill>
                  <a:schemeClr val="bg1"/>
                </a:solidFill>
                <a:latin typeface="Real Text" panose="020b0504020101010102" pitchFamily="34" charset="77"/>
              </a:rPr>
              <a:t>The ESG Landscape – UK and EU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1697348B-C904-433D-B98D-4F47889EAA1F}"/>
              </a:ext>
            </a:extLst>
          </p:cNvPr>
          <p:cNvSpPr txBox="1"/>
          <p:nvPr/>
        </p:nvSpPr>
        <p:spPr>
          <a:xfrm>
            <a:off x="5564707" y="1702519"/>
            <a:ext cx="930440" cy="574395"/>
          </a:xfrm>
          <a:prstGeom prst="rect"/>
          <a:solidFill>
            <a:srgbClr val="DC334E"/>
          </a:solidFill>
        </p:spPr>
        <p:txBody>
          <a:bodyPr vert="horz" lIns="1512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tabLst>
                <a:tab pos="180000" algn="l"/>
              </a:tabLst>
              <a:defRPr sz="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360000" indent="-360000" algn="l" defTabSz="914400" rtl="0" eaLnBrk="1" latinLnBrk="0" hangingPunct="1">
              <a:lnSpc>
                <a:spcPct val="120000"/>
              </a:lnSpc>
              <a:spcBef>
                <a:spcPct val="0"/>
              </a:spcBef>
              <a:buClr>
                <a:schemeClr val="bg2"/>
              </a:buClr>
              <a:buSzTx/>
              <a:buFont typeface="Symbol" panose="05050102010706020507" pitchFamily="18" charset="2"/>
              <a:buChar char="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00000" indent="-540000" algn="l" defTabSz="914400" rtl="0" eaLnBrk="1" latinLnBrk="0" hangingPunct="1">
              <a:lnSpc>
                <a:spcPct val="120000"/>
              </a:lnSpc>
              <a:spcBef>
                <a:spcPct val="0"/>
              </a:spcBef>
              <a:buClr>
                <a:schemeClr val="bg2"/>
              </a:buClr>
              <a:buSzTx/>
              <a:buFont typeface="Symbol" panose="05050102010706020507" pitchFamily="18" charset="2"/>
              <a:buChar char="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40000" indent="-540000" algn="l" defTabSz="914400" rtl="0" eaLnBrk="1" latinLnBrk="0" hangingPunct="1">
              <a:lnSpc>
                <a:spcPct val="120000"/>
              </a:lnSpc>
              <a:spcBef>
                <a:spcPct val="0"/>
              </a:spcBef>
              <a:buClr>
                <a:schemeClr val="bg2"/>
              </a:buClr>
              <a:buSzTx/>
              <a:buFont typeface="Symbol" panose="05050102010706020507" pitchFamily="18" charset="2"/>
              <a:buChar char="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1">
                <a:solidFill>
                  <a:schemeClr val="bg1"/>
                </a:solidFill>
                <a:latin typeface="REALTEXT-MEDIUM" panose="020b0604020101010102" pitchFamily="34" charset="0"/>
              </a:rPr>
              <a:t>Corporate Accountability for Net Zero by 2050</a:t>
            </a:r>
          </a:p>
        </p:txBody>
      </p:sp>
    </p:spTree>
    <p:extLst>
      <p:ext uri="{BB962C8B-B14F-4D97-AF65-F5344CB8AC3E}">
        <p14:creationId xmlns:p14="http://schemas.microsoft.com/office/powerpoint/2010/main" val="40705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whole" animBg="1"/>
      <p:bldP spid="8" grpId="1" build="whole" animBg="1"/>
      <p:bldP spid="9" grpId="2" build="whole" animBg="1"/>
      <p:bldP spid="10" grpId="3" build="whole" animBg="1"/>
      <p:bldP spid="11" grpId="4" build="whole" animBg="1"/>
      <p:bldP spid="12" grpId="5" build="whole" animBg="1"/>
      <p:bldP spid="13" grpId="6" build="whole" animBg="1"/>
      <p:bldP spid="14" grpId="7" build="whole" animBg="1"/>
      <p:bldP spid="15" grpId="8" build="whole" animBg="1"/>
      <p:bldP spid="16" grpId="9" build="whole" animBg="1"/>
      <p:bldP spid="17" grpId="10" build="whole" animBg="1"/>
      <p:bldP spid="18" grpId="11" build="whole" animBg="1"/>
      <p:bldP spid="19" grpId="12" build="whole" animBg="1"/>
      <p:bldP spid="20" grpId="13" build="whole" animBg="1"/>
      <p:bldP spid="21" grpId="14" build="whole" animBg="1"/>
      <p:bldP spid="22" grpId="15" build="whole" animBg="1"/>
      <p:bldP spid="23" grpId="16" build="whole" animBg="1"/>
      <p:bldP spid="24" grpId="17" build="whole" animBg="1"/>
      <p:bldP spid="25" grpId="18" build="whole" animBg="1"/>
      <p:bldP spid="26" grpId="19" build="whole" animBg="1"/>
      <p:bldP spid="46" grpId="20" build="whole" animBg="1"/>
      <p:bldP spid="47" grpId="21" build="whole" animBg="1"/>
      <p:bldP spid="50" grpId="22" build="whole" animBg="1"/>
      <p:bldP spid="51" grpId="23" build="whole" animBg="1"/>
      <p:bldP spid="54" grpId="24" build="whol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E22DA-777E-4666-A2E1-64BB85A48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1"/>
              <a:t>ESG – ‘Work in progress’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F8B21-79F0-4100-9380-BADA49719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3" y="1828799"/>
            <a:ext cx="13720762" cy="41543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Corporate Social Responsibility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‘ESG’ as a term: first in 2004, UNEPFI report ‘Who cares wins’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Human Rights Principles (UN, OECD, ILO,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Best Practices (industries + sectors)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EU Green Deal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Environment/climate </a:t>
            </a:r>
            <a:r>
              <a:rPr lang="nl-NL" dirty="1">
                <a:sym typeface="Wingdings" panose="05000000000000000000" pitchFamily="2" charset="2"/>
              </a:rPr>
              <a:t> </a:t>
            </a:r>
            <a:r>
              <a:rPr lang="nl-NL" dirty="1">
                <a:sym typeface="Wingdings" panose="05000000000000000000" pitchFamily="2" charset="2"/>
              </a:rPr>
              <a:t>also</a:t>
            </a:r>
            <a:r>
              <a:rPr lang="nl-NL" dirty="1"/>
              <a:t> human rights issue (NL: Urgenda case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COVID-19 pandemic as accelarator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Focus on sustainability in capitalism (e.g. Larry Fink of Blackrock: Letters to CEOs)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1"/>
              <a:t>Trend in business human rights: ‘From soft law to hard law’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6DA3B-54C7-443E-AE25-05E675837B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B3F13F-B0CC-46F0-9976-9E0283A96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1"/>
              <a:t>Relevant factors and landmarks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7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D574-EB38-4042-A3E4-B9CC1B7D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1"/>
              <a:t>ESG Jargon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637D2C-9E4E-407F-9DC6-6EF07A3A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fontAlgn="auto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40F04C-0113-48AC-B208-C432829543B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Real Text Light"/>
                <a:ea typeface="+mn-ea"/>
                <a:cs typeface="+mn-cs"/>
              </a:r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CCC8C-E544-44F1-961F-5442A90501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GB" dirty="1"/>
              <a:t>ESG Jargon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EF78C2-DED9-4808-AC5D-B749C87F1746}"/>
              </a:ext>
            </a:extLst>
          </p:cNvPr>
          <p:cNvSpPr>
            <a:spLocks noChangeAspect="1"/>
          </p:cNvSpPr>
          <p:nvPr/>
        </p:nvSpPr>
        <p:spPr>
          <a:xfrm>
            <a:off x="1209600" y="3672000"/>
            <a:ext cx="2772000" cy="2772000"/>
          </a:xfrm>
          <a:prstGeom prst="ellipse"/>
          <a:solidFill>
            <a:schemeClr val="accent3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Carbon Neutral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8F3BF5-C517-4967-A230-1E647B48FD2F}"/>
              </a:ext>
            </a:extLst>
          </p:cNvPr>
          <p:cNvSpPr>
            <a:spLocks noChangeAspect="1"/>
          </p:cNvSpPr>
          <p:nvPr/>
        </p:nvSpPr>
        <p:spPr>
          <a:xfrm>
            <a:off x="313200" y="2667600"/>
            <a:ext cx="1440000" cy="1440000"/>
          </a:xfrm>
          <a:prstGeom prst="ellipse"/>
          <a:solidFill>
            <a:schemeClr val="accent2">
              <a:alpha val="4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ESG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4C3D3D-E9E2-4AAB-A63A-7F83438891B6}"/>
              </a:ext>
            </a:extLst>
          </p:cNvPr>
          <p:cNvSpPr>
            <a:spLocks noChangeAspect="1"/>
          </p:cNvSpPr>
          <p:nvPr/>
        </p:nvSpPr>
        <p:spPr>
          <a:xfrm>
            <a:off x="1508400" y="2790000"/>
            <a:ext cx="770400" cy="7704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842170-4777-4759-8C33-678C8106BD56}"/>
              </a:ext>
            </a:extLst>
          </p:cNvPr>
          <p:cNvSpPr>
            <a:spLocks noChangeAspect="1"/>
          </p:cNvSpPr>
          <p:nvPr/>
        </p:nvSpPr>
        <p:spPr>
          <a:xfrm>
            <a:off x="3708000" y="5112000"/>
            <a:ext cx="1065600" cy="10656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 dirty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al Text Light"/>
                <a:ea typeface="+mn-ea"/>
                <a:cs typeface="+mn-cs"/>
              </a:rPr>
              <a:t>CSR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F6DF9F-7F1B-4BCE-9B94-AC659674C634}"/>
              </a:ext>
            </a:extLst>
          </p:cNvPr>
          <p:cNvSpPr>
            <a:spLocks noChangeAspect="1"/>
          </p:cNvSpPr>
          <p:nvPr/>
        </p:nvSpPr>
        <p:spPr>
          <a:xfrm>
            <a:off x="2556000" y="1584000"/>
            <a:ext cx="1800000" cy="1800000"/>
          </a:xfrm>
          <a:prstGeom prst="ellipse"/>
          <a:solidFill>
            <a:schemeClr val="accent1">
              <a:alpha val="4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SDG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4A5793-D84B-495B-9AA7-DB9C14105ECC}"/>
              </a:ext>
            </a:extLst>
          </p:cNvPr>
          <p:cNvSpPr>
            <a:spLocks noChangeAspect="1"/>
          </p:cNvSpPr>
          <p:nvPr/>
        </p:nvSpPr>
        <p:spPr>
          <a:xfrm>
            <a:off x="3204000" y="2790000"/>
            <a:ext cx="1800000" cy="1800000"/>
          </a:xfrm>
          <a:prstGeom prst="ellipse"/>
          <a:solidFill>
            <a:schemeClr val="bg2">
              <a:alpha val="4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UNMDG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6F80D6-5CC3-4437-A16B-B9A10FFC9A0B}"/>
              </a:ext>
            </a:extLst>
          </p:cNvPr>
          <p:cNvSpPr>
            <a:spLocks noChangeAspect="1"/>
          </p:cNvSpPr>
          <p:nvPr/>
        </p:nvSpPr>
        <p:spPr>
          <a:xfrm>
            <a:off x="4348800" y="1051200"/>
            <a:ext cx="1065600" cy="10656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193E7A-C43E-4A65-8687-351D6D14D256}"/>
              </a:ext>
            </a:extLst>
          </p:cNvPr>
          <p:cNvSpPr>
            <a:spLocks noChangeAspect="1"/>
          </p:cNvSpPr>
          <p:nvPr/>
        </p:nvSpPr>
        <p:spPr>
          <a:xfrm>
            <a:off x="4543200" y="2277688"/>
            <a:ext cx="2628000" cy="2628000"/>
          </a:xfrm>
          <a:prstGeom prst="ellipse"/>
          <a:solidFill>
            <a:schemeClr val="accent4">
              <a:alpha val="6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Paris Agreement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C78198-BE15-439F-A70A-3C3A557BF7C2}"/>
              </a:ext>
            </a:extLst>
          </p:cNvPr>
          <p:cNvSpPr>
            <a:spLocks noChangeAspect="1"/>
          </p:cNvSpPr>
          <p:nvPr/>
        </p:nvSpPr>
        <p:spPr>
          <a:xfrm>
            <a:off x="5886000" y="-180000"/>
            <a:ext cx="3042000" cy="3042000"/>
          </a:xfrm>
          <a:prstGeom prst="ellipse"/>
          <a:solidFill>
            <a:schemeClr val="accent5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Scope 3 Emissions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F7165B-9C81-42C2-A1BA-6D23B3090233}"/>
              </a:ext>
            </a:extLst>
          </p:cNvPr>
          <p:cNvSpPr>
            <a:spLocks noChangeAspect="1"/>
          </p:cNvSpPr>
          <p:nvPr/>
        </p:nvSpPr>
        <p:spPr>
          <a:xfrm>
            <a:off x="8676000" y="1202400"/>
            <a:ext cx="1065600" cy="10656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054025-AFB3-449A-9F7D-990BA076A2FA}"/>
              </a:ext>
            </a:extLst>
          </p:cNvPr>
          <p:cNvSpPr>
            <a:spLocks noChangeAspect="1"/>
          </p:cNvSpPr>
          <p:nvPr/>
        </p:nvSpPr>
        <p:spPr>
          <a:xfrm>
            <a:off x="7542000" y="2988000"/>
            <a:ext cx="770400" cy="7704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094BA9-5895-4D0D-86DC-4C56CFE95F34}"/>
              </a:ext>
            </a:extLst>
          </p:cNvPr>
          <p:cNvSpPr>
            <a:spLocks noChangeAspect="1"/>
          </p:cNvSpPr>
          <p:nvPr/>
        </p:nvSpPr>
        <p:spPr>
          <a:xfrm>
            <a:off x="8154000" y="2772000"/>
            <a:ext cx="640800" cy="6408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C9441E-BA6D-4911-B627-DFDC3D6024AC}"/>
              </a:ext>
            </a:extLst>
          </p:cNvPr>
          <p:cNvSpPr>
            <a:spLocks noChangeAspect="1"/>
          </p:cNvSpPr>
          <p:nvPr/>
        </p:nvSpPr>
        <p:spPr>
          <a:xfrm>
            <a:off x="7092000" y="4464000"/>
            <a:ext cx="885600" cy="8856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3D0C98-C0A0-4741-8C87-B9A285AE21C6}"/>
              </a:ext>
            </a:extLst>
          </p:cNvPr>
          <p:cNvSpPr>
            <a:spLocks noChangeAspect="1"/>
          </p:cNvSpPr>
          <p:nvPr/>
        </p:nvSpPr>
        <p:spPr>
          <a:xfrm>
            <a:off x="6408000" y="5292000"/>
            <a:ext cx="770400" cy="7704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CAAB2FB-F2C1-4E77-B2B4-DD9E3AFDDBCB}"/>
              </a:ext>
            </a:extLst>
          </p:cNvPr>
          <p:cNvSpPr>
            <a:spLocks noChangeAspect="1"/>
          </p:cNvSpPr>
          <p:nvPr/>
        </p:nvSpPr>
        <p:spPr>
          <a:xfrm>
            <a:off x="5112000" y="5544000"/>
            <a:ext cx="1800000" cy="1800000"/>
          </a:xfrm>
          <a:prstGeom prst="ellipse"/>
          <a:solidFill>
            <a:schemeClr val="bg2">
              <a:alpha val="4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24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Net Zero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71D1439-D96B-47DC-9BC7-71134CB0FAAC}"/>
              </a:ext>
            </a:extLst>
          </p:cNvPr>
          <p:cNvSpPr>
            <a:spLocks noChangeAspect="1"/>
          </p:cNvSpPr>
          <p:nvPr/>
        </p:nvSpPr>
        <p:spPr>
          <a:xfrm>
            <a:off x="8136000" y="4860000"/>
            <a:ext cx="2772000" cy="2772000"/>
          </a:xfrm>
          <a:prstGeom prst="ellipse"/>
          <a:solidFill>
            <a:schemeClr val="accent6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D&amp;I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9233F0-D807-483D-A0DE-DDFA1E28ADA9}"/>
              </a:ext>
            </a:extLst>
          </p:cNvPr>
          <p:cNvSpPr>
            <a:spLocks noChangeAspect="1"/>
          </p:cNvSpPr>
          <p:nvPr/>
        </p:nvSpPr>
        <p:spPr>
          <a:xfrm>
            <a:off x="7815600" y="3873600"/>
            <a:ext cx="1800000" cy="1800000"/>
          </a:xfrm>
          <a:prstGeom prst="ellipse"/>
          <a:solidFill>
            <a:schemeClr val="bg2">
              <a:alpha val="4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SFDR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65C5A2-E71D-4DAB-9C51-ED880EDBB7F8}"/>
              </a:ext>
            </a:extLst>
          </p:cNvPr>
          <p:cNvSpPr>
            <a:spLocks noChangeAspect="1"/>
          </p:cNvSpPr>
          <p:nvPr/>
        </p:nvSpPr>
        <p:spPr>
          <a:xfrm>
            <a:off x="8895600" y="2937600"/>
            <a:ext cx="1440000" cy="1440000"/>
          </a:xfrm>
          <a:prstGeom prst="ellipse"/>
          <a:solidFill>
            <a:schemeClr val="bg2">
              <a:alpha val="4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4598F6-3E11-419A-98FE-C48D6BF19B4A}"/>
              </a:ext>
            </a:extLst>
          </p:cNvPr>
          <p:cNvSpPr>
            <a:spLocks noChangeAspect="1"/>
          </p:cNvSpPr>
          <p:nvPr/>
        </p:nvSpPr>
        <p:spPr>
          <a:xfrm>
            <a:off x="9900000" y="1836000"/>
            <a:ext cx="770400" cy="7704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6BF6CA-A4BB-463A-BCB2-C1D07CAAC0D2}"/>
              </a:ext>
            </a:extLst>
          </p:cNvPr>
          <p:cNvSpPr>
            <a:spLocks noChangeAspect="1"/>
          </p:cNvSpPr>
          <p:nvPr/>
        </p:nvSpPr>
        <p:spPr>
          <a:xfrm>
            <a:off x="10026000" y="2268000"/>
            <a:ext cx="1800000" cy="18000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CSRD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3D810BC-EE74-4E7A-80E3-D11A0BFE3F97}"/>
              </a:ext>
            </a:extLst>
          </p:cNvPr>
          <p:cNvSpPr>
            <a:spLocks noChangeAspect="1"/>
          </p:cNvSpPr>
          <p:nvPr/>
        </p:nvSpPr>
        <p:spPr>
          <a:xfrm>
            <a:off x="10260000" y="4716000"/>
            <a:ext cx="885600" cy="885600"/>
          </a:xfrm>
          <a:prstGeom prst="ellipse"/>
          <a:solidFill>
            <a:schemeClr val="bg2">
              <a:alpha val="20000"/>
            </a:schemeClr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fontAlgn="auto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al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4089-6227-48D0-8DDD-BF1CE369F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49263"/>
            <a:ext cx="8747999" cy="394727"/>
          </a:xfrm>
        </p:spPr>
        <p:txBody>
          <a:bodyPr/>
          <a:lstStyle/>
          <a:p>
            <a:r>
              <a:rPr lang="en-GB" dirty="1"/>
              <a:t>ESG Jargon explained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AF67459-4989-44C7-ADE3-75B18FD6E7B1}"/>
              </a:ext>
            </a:extLst>
          </p:cNvPr>
          <p:cNvGraphicFramePr>
            <a:graphicFrameLocks noGrp="1"/>
          </p:cNvGraphicFramePr>
          <p:nvPr/>
        </p:nvGraphicFramePr>
        <p:xfrm>
          <a:off x="449263" y="1090726"/>
          <a:ext cx="11384928" cy="534191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9380">
                  <a:extLst>
                    <a:ext uri="{9D8B030D-6E8A-4147-A177-3AD203B41FA5}">
                      <a16:colId xmlns:a16="http://schemas.microsoft.com/office/drawing/2014/main" val="463442153"/>
                    </a:ext>
                  </a:extLst>
                </a:gridCol>
                <a:gridCol w="9435548">
                  <a:extLst>
                    <a:ext uri="{9D8B030D-6E8A-4147-A177-3AD203B41FA5}">
                      <a16:colId xmlns:a16="http://schemas.microsoft.com/office/drawing/2014/main" val="2107528115"/>
                    </a:ext>
                  </a:extLst>
                </a:gridCol>
              </a:tblGrid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800" b="1" u="sng" dirty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Expression 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800" b="1" u="sng" dirty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Definition 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1134144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AFOLU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Term used by the Intergovernmental Panel on Climate Change to describe the use of Agriculture, Forestry and other Land Use.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6003804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AOSIS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 alliance between small island and coastal states most affected by rising sea levels and extreme weather from global warming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6998017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CCS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Capturing carbon dioxide typically close to the source of emissions and then permanently storing it.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67682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Carbon budget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 total amount of carbon that can be released into the atmosphere before breaching a given level that would lead to global warming beyond agreed limits.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465279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Carbon intensity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Measure of carbon dioxide emissions relative to a unit of revenue.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407882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Carbon leakage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 relocation of an industry to countries where emission rules are weaker.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8846823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Carbon offsetting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Compensating for the release of emissions by making a cut or saving of CO2 from the atmosphere (e.g. by planting a tree).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0928583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Carbon neutral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 balancing of carbon emissions with carbon removal.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6189750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Decarbonisation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Eliminating or reducing carbon dioxide emissions generally through the replacement of energy sourced from fossil fuels.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577739"/>
                  </a:ext>
                </a:extLst>
              </a:tr>
              <a:tr h="483167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Net zero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Cutting emissions as close to zero as possible and compensating for remaining emissions with projects that remove emissions from the atmosphere.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493241"/>
                  </a:ext>
                </a:extLst>
              </a:tr>
            </a:tbl>
          </a:graphicData>
        </a:graphic>
      </p:graphicFrame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1F0EA81-FD21-4460-8701-DAA52CD7DD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150" y="449263"/>
            <a:ext cx="1720850" cy="246062"/>
          </a:xfrm>
        </p:spPr>
        <p:txBody>
          <a:bodyPr/>
          <a:lstStyle/>
          <a:p>
            <a:r>
              <a:rPr lang="en-GB" dirty="1"/>
              <a:t>Jargon Busting</a:t>
            </a:r>
          </a:p>
        </p:txBody>
      </p:sp>
    </p:spTree>
    <p:extLst>
      <p:ext uri="{BB962C8B-B14F-4D97-AF65-F5344CB8AC3E}">
        <p14:creationId xmlns:p14="http://schemas.microsoft.com/office/powerpoint/2010/main" val="14356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4089-6227-48D0-8DDD-BF1CE369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1"/>
              <a:t>ESG Jargon (ct’d)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AF67459-4989-44C7-ADE3-75B18FD6E7B1}"/>
              </a:ext>
            </a:extLst>
          </p:cNvPr>
          <p:cNvGraphicFramePr>
            <a:graphicFrameLocks noGrp="1"/>
          </p:cNvGraphicFramePr>
          <p:nvPr/>
        </p:nvGraphicFramePr>
        <p:xfrm>
          <a:off x="449263" y="1090726"/>
          <a:ext cx="11384928" cy="53436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44511">
                  <a:extLst>
                    <a:ext uri="{9D8B030D-6E8A-4147-A177-3AD203B41FA5}">
                      <a16:colId xmlns:a16="http://schemas.microsoft.com/office/drawing/2014/main" val="463442153"/>
                    </a:ext>
                  </a:extLst>
                </a:gridCol>
                <a:gridCol w="8640417">
                  <a:extLst>
                    <a:ext uri="{9D8B030D-6E8A-4147-A177-3AD203B41FA5}">
                      <a16:colId xmlns:a16="http://schemas.microsoft.com/office/drawing/2014/main" val="2107528115"/>
                    </a:ext>
                  </a:extLst>
                </a:gridCol>
              </a:tblGrid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800" b="1" u="sng" dirty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Expression 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800" b="1" u="sng" dirty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Definition 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1134144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ETS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 scheme that sets a cap on the total amount of greenhouse gases that can be emitted by polluters and issues allowances accordingly.  Allowances can be traded at auctions.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6003804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EU taxonomy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 EU wide classification system to provide companies and investors with a common framework for identifying to what degree economic activities can be considered environmentally sustainable.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6998017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GHG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 main gases causing the heating of the atmosphere, namely, CO2, methane, ozone, nitrous oxide and hydrofluorocarbons.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67682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Green bonds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Loan notes created to fund projects that have a positive environmental and/or climate benefit.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465279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Green Hydrogen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Made by using clean electricity from renewable energy technologies to electrolyse water.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407882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Blue Hydrogen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Produced using natural gas but with carbon emissions being captured, stored or re-used.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8846823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IPCC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 scientific body established by the UN Environment Programme in 1988 to provide the world with a clear scientific view on the latest knowledge in climate change.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0928583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Net-Zero Banking Alliance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Part of the Glasgow Finance Alliance for Net Zero, made up of 98 member banks accounting for 40% of global banking assets.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6189750"/>
                  </a:ext>
                </a:extLst>
              </a:tr>
              <a:tr h="512454"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b="1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Paris Climate Agreement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00"/>
                        </a:spcAft>
                      </a:pPr>
                      <a:r>
                        <a:rPr lang="en-GB" sz="1600" dirty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 agreement to limit global warming to well below 2C above pre-industrial levels and ideally to 1.5C.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4577739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3ED7BE-6962-49C9-BBE8-CF9219CD2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71150" y="449263"/>
            <a:ext cx="1720850" cy="246062"/>
          </a:xfrm>
        </p:spPr>
        <p:txBody>
          <a:bodyPr/>
          <a:lstStyle/>
          <a:p>
            <a:r>
              <a:rPr lang="en-GB" dirty="1"/>
              <a:t>Jargon Busting</a:t>
            </a:r>
          </a:p>
        </p:txBody>
      </p:sp>
    </p:spTree>
    <p:extLst>
      <p:ext uri="{BB962C8B-B14F-4D97-AF65-F5344CB8AC3E}">
        <p14:creationId xmlns:p14="http://schemas.microsoft.com/office/powerpoint/2010/main" val="192271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OUTLINEID" val="6D86D247F3B84D5491CF7F429C8EC7AE"/>
</p:tagLst>
</file>

<file path=ppt/tags/tag10.xml><?xml version="1.0" encoding="utf-8"?>
<p:tagLst xmlns:p="http://schemas.openxmlformats.org/presentationml/2006/main">
  <p:tag name="TMS_TEMPLATE_ID" val=""/>
</p:tagLst>
</file>

<file path=ppt/tags/tag11.xml><?xml version="1.0" encoding="utf-8"?>
<p:tagLst xmlns:p="http://schemas.openxmlformats.org/presentationml/2006/main">
  <p:tag name="OUTLINEID" val="6D86D247F3B84D5491CF7F429C8EC7AE"/>
</p:tagLst>
</file>

<file path=ppt/tags/tag12.xml><?xml version="1.0" encoding="utf-8"?>
<p:tagLst xmlns:p="http://schemas.openxmlformats.org/presentationml/2006/main">
  <p:tag name="OUTLINEID" val="6D86D247F3B84D5491CF7F429C8EC7AE"/>
</p:tagLst>
</file>

<file path=ppt/tags/tag13.xml><?xml version="1.0" encoding="utf-8"?>
<p:tagLst xmlns:p="http://schemas.openxmlformats.org/presentationml/2006/main">
  <p:tag name="OUTLINEID" val="6D86D247F3B84D5491CF7F429C8EC7AE"/>
</p:tagLst>
</file>

<file path=ppt/tags/tag14.xml><?xml version="1.0" encoding="utf-8"?>
<p:tagLst xmlns:p="http://schemas.openxmlformats.org/presentationml/2006/main">
  <p:tag name="OUTLINEID" val="6D86D247F3B84D5491CF7F429C8EC7AE"/>
</p:tagLst>
</file>

<file path=ppt/tags/tag15.xml><?xml version="1.0" encoding="utf-8"?>
<p:tagLst xmlns:p="http://schemas.openxmlformats.org/presentationml/2006/main">
  <p:tag name="OUTLINEID" val="6D86D247F3B84D5491CF7F429C8EC7AE"/>
</p:tagLst>
</file>

<file path=ppt/tags/tag16.xml><?xml version="1.0" encoding="utf-8"?>
<p:tagLst xmlns:p="http://schemas.openxmlformats.org/presentationml/2006/main">
  <p:tag name="OUTLINEID" val="6D86D247F3B84D5491CF7F429C8EC7AE"/>
</p:tagLst>
</file>

<file path=ppt/tags/tag17.xml><?xml version="1.0" encoding="utf-8"?>
<p:tagLst xmlns:p="http://schemas.openxmlformats.org/presentationml/2006/main">
  <p:tag name="OUTLINEID" val="6D86D247F3B84D5491CF7F429C8EC7AE"/>
</p:tagLst>
</file>

<file path=ppt/tags/tag18.xml><?xml version="1.0" encoding="utf-8"?>
<p:tagLst xmlns:p="http://schemas.openxmlformats.org/presentationml/2006/main">
  <p:tag name="OUTLINEID" val="6D86D247F3B84D5491CF7F429C8EC7AE"/>
</p:tagLst>
</file>

<file path=ppt/tags/tag19.xml><?xml version="1.0" encoding="utf-8"?>
<p:tagLst xmlns:p="http://schemas.openxmlformats.org/presentationml/2006/main">
  <p:tag name="OUTLINEID" val="6D86D247F3B84D5491CF7F429C8EC7AE"/>
</p:tagLst>
</file>

<file path=ppt/tags/tag2.xml><?xml version="1.0" encoding="utf-8"?>
<p:tagLst xmlns:p="http://schemas.openxmlformats.org/presentationml/2006/main">
  <p:tag name="OUTLINEID" val="6D86D247F3B84D5491CF7F429C8EC7AE"/>
</p:tagLst>
</file>

<file path=ppt/tags/tag20.xml><?xml version="1.0" encoding="utf-8"?>
<p:tagLst xmlns:p="http://schemas.openxmlformats.org/presentationml/2006/main">
  <p:tag name="OUTLINEID" val="6D86D247F3B84D5491CF7F429C8EC7AE"/>
</p:tagLst>
</file>

<file path=ppt/tags/tag21.xml><?xml version="1.0" encoding="utf-8"?>
<p:tagLst xmlns:p="http://schemas.openxmlformats.org/presentationml/2006/main">
  <p:tag name="OUTLINEID" val="6D86D247F3B84D5491CF7F429C8EC7AE"/>
</p:tagLst>
</file>

<file path=ppt/tags/tag22.xml><?xml version="1.0" encoding="utf-8"?>
<p:tagLst xmlns:p="http://schemas.openxmlformats.org/presentationml/2006/main">
  <p:tag name="OUTLINEID" val="6D86D247F3B84D5491CF7F429C8EC7AE"/>
</p:tagLst>
</file>

<file path=ppt/tags/tag23.xml><?xml version="1.0" encoding="utf-8"?>
<p:tagLst xmlns:p="http://schemas.openxmlformats.org/presentationml/2006/main">
  <p:tag name="OUTLINEID" val="6D86D247F3B84D5491CF7F429C8EC7AE"/>
</p:tagLst>
</file>

<file path=ppt/tags/tag24.xml><?xml version="1.0" encoding="utf-8"?>
<p:tagLst xmlns:p="http://schemas.openxmlformats.org/presentationml/2006/main">
  <p:tag name="OUTLINEID" val="6D86D247F3B84D5491CF7F429C8EC7AE"/>
</p:tagLst>
</file>

<file path=ppt/tags/tag25.xml><?xml version="1.0" encoding="utf-8"?>
<p:tagLst xmlns:p="http://schemas.openxmlformats.org/presentationml/2006/main">
  <p:tag name="OUTLINEID" val="6D86D247F3B84D5491CF7F429C8EC7AE"/>
</p:tagLst>
</file>

<file path=ppt/tags/tag3.xml><?xml version="1.0" encoding="utf-8"?>
<p:tagLst xmlns:p="http://schemas.openxmlformats.org/presentationml/2006/main">
  <p:tag name="OUTLINEID" val="6D86D247F3B84D5491CF7F429C8EC7AE"/>
</p:tagLst>
</file>

<file path=ppt/tags/tag4.xml><?xml version="1.0" encoding="utf-8"?>
<p:tagLst xmlns:p="http://schemas.openxmlformats.org/presentationml/2006/main">
  <p:tag name="OUTLINEID" val="6D86D247F3B84D5491CF7F429C8EC7AE"/>
</p:tagLst>
</file>

<file path=ppt/tags/tag5.xml><?xml version="1.0" encoding="utf-8"?>
<p:tagLst xmlns:p="http://schemas.openxmlformats.org/presentationml/2006/main">
  <p:tag name="OUTLINEID" val="6D86D247F3B84D5491CF7F429C8EC7AE"/>
</p:tagLst>
</file>

<file path=ppt/tags/tag6.xml><?xml version="1.0" encoding="utf-8"?>
<p:tagLst xmlns:p="http://schemas.openxmlformats.org/presentationml/2006/main">
  <p:tag name="OUTLINEID" val="6D86D247F3B84D5491CF7F429C8EC7AE"/>
</p:tagLst>
</file>

<file path=ppt/tags/tag7.xml><?xml version="1.0" encoding="utf-8"?>
<p:tagLst xmlns:p="http://schemas.openxmlformats.org/presentationml/2006/main">
  <p:tag name="OUTLINEID" val="6D86D247F3B84D5491CF7F429C8EC7AE"/>
</p:tagLst>
</file>

<file path=ppt/tags/tag8.xml><?xml version="1.0" encoding="utf-8"?>
<p:tagLst xmlns:p="http://schemas.openxmlformats.org/presentationml/2006/main">
  <p:tag name="OUTLINEID" val="6D86D247F3B84D5491CF7F429C8EC7AE"/>
</p:tagLst>
</file>

<file path=ppt/tags/tag9.xml><?xml version="1.0" encoding="utf-8"?>
<p:tagLst xmlns:p="http://schemas.openxmlformats.org/presentationml/2006/main">
  <p:tag name="OUTLINEID" val="6D86D247F3B84D5491CF7F429C8EC7AE"/>
</p:tagLst>
</file>

<file path=ppt/theme/theme1.xml><?xml version="1.0" encoding="utf-8"?>
<a:theme xmlns:a="http://schemas.openxmlformats.org/drawingml/2006/main" name="1_Text and Content Slides">
  <a:themeElements>
    <a:clrScheme name="Simmons">
      <a:dk1>
        <a:srgbClr val="FFFFFF"/>
      </a:dk1>
      <a:lt1>
        <a:srgbClr val="303030"/>
      </a:lt1>
      <a:dk2>
        <a:srgbClr val="FC515B"/>
      </a:dk2>
      <a:lt2>
        <a:srgbClr val="303030"/>
      </a:lt2>
      <a:accent1>
        <a:srgbClr val="88E5BD"/>
      </a:accent1>
      <a:accent2>
        <a:srgbClr val="53C2E5"/>
      </a:accent2>
      <a:accent3>
        <a:srgbClr val="8996F4"/>
      </a:accent3>
      <a:accent4>
        <a:srgbClr val="EAA4EA"/>
      </a:accent4>
      <a:accent5>
        <a:srgbClr val="FC515B"/>
      </a:accent5>
      <a:accent6>
        <a:srgbClr val="303030"/>
      </a:accent6>
      <a:hlink>
        <a:srgbClr val="0563C1"/>
      </a:hlink>
      <a:folHlink>
        <a:srgbClr val="954F72"/>
      </a:folHlink>
    </a:clrScheme>
    <a:fontScheme name="Simmons and Simmons font theme">
      <a:majorFont>
        <a:latin typeface="Real Text Medium"/>
        <a:ea typeface=""/>
        <a:cs typeface=""/>
      </a:majorFont>
      <a:minorFont>
        <a:latin typeface="Real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/>
        </a:defPPr>
      </a:lstStyle>
    </a:txDef>
  </a:objectDefaul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elu" typeface="Gautami"/>
        <a:font script="Ethi" typeface="Nyala"/>
        <a:font script="Lisu" typeface="Segoe UI"/>
        <a:font script="Jpan" typeface="游ゴシック Light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 Light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elu" typeface="Gautami"/>
        <a:font script="Ethi" typeface="Nyala"/>
        <a:font script="Lisu" typeface="Segoe UI"/>
        <a:font script="Jpan" typeface="游ゴシック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</a:theme>
</file>

<file path=ppt/theme/theme3.xml><?xml version="1.0" encoding="utf-8"?>
<a:theme xmlns:a="http://schemas.openxmlformats.org/drawingml/2006/main" name="Divider Slides">
  <a:themeElements>
    <a:clrScheme name="Simmons and Simmons colour theme">
      <a:dk1>
        <a:sysClr val="windowText" lastClr="000000"/>
      </a:dk1>
      <a:lt1>
        <a:sysClr val="window" lastClr="FFFFFF"/>
      </a:lt1>
      <a:dk2>
        <a:srgbClr val="303030"/>
      </a:dk2>
      <a:lt2>
        <a:srgbClr val="FC515B"/>
      </a:lt2>
      <a:accent1>
        <a:srgbClr val="88E5BD"/>
      </a:accent1>
      <a:accent2>
        <a:srgbClr val="53C2E5"/>
      </a:accent2>
      <a:accent3>
        <a:srgbClr val="8996F4"/>
      </a:accent3>
      <a:accent4>
        <a:srgbClr val="EAA4E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immons and Simmons font theme">
      <a:majorFont>
        <a:latin typeface="Real Text Medium"/>
        <a:ea typeface=""/>
        <a:cs typeface=""/>
      </a:majorFont>
      <a:minorFont>
        <a:latin typeface="Real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/>
        </a:defPPr>
      </a:lstStyle>
    </a:txDef>
  </a:objectDefaults>
</a:theme>
</file>

<file path=ppt/theme/theme4.xml><?xml version="1.0" encoding="utf-8"?>
<a:theme xmlns:a="http://schemas.openxmlformats.org/drawingml/2006/main" name="Title and Back Cover Slides">
  <a:themeElements>
    <a:clrScheme name="Simmons and Simmons colour theme">
      <a:dk1>
        <a:sysClr val="windowText" lastClr="000000"/>
      </a:dk1>
      <a:lt1>
        <a:sysClr val="window" lastClr="FFFFFF"/>
      </a:lt1>
      <a:dk2>
        <a:srgbClr val="303030"/>
      </a:dk2>
      <a:lt2>
        <a:srgbClr val="FC515B"/>
      </a:lt2>
      <a:accent1>
        <a:srgbClr val="88E5BD"/>
      </a:accent1>
      <a:accent2>
        <a:srgbClr val="53C2E5"/>
      </a:accent2>
      <a:accent3>
        <a:srgbClr val="8996F4"/>
      </a:accent3>
      <a:accent4>
        <a:srgbClr val="EAA4E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immons and Simmons font theme">
      <a:majorFont>
        <a:latin typeface="Real Text Medium"/>
        <a:ea typeface=""/>
        <a:cs typeface=""/>
      </a:majorFont>
      <a:minorFont>
        <a:latin typeface="Real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/>
        </a:defPPr>
      </a:lstStyle>
    </a:txDef>
  </a:objectDefaults>
</a:theme>
</file>

<file path=ppt/theme/theme5.xml><?xml version="1.0" encoding="utf-8"?>
<a:theme xmlns:a="http://schemas.openxmlformats.org/drawingml/2006/main" name="2_Text and Content Slides">
  <a:themeElements>
    <a:clrScheme name="Simmons">
      <a:dk1>
        <a:srgbClr val="FFFFFF"/>
      </a:dk1>
      <a:lt1>
        <a:srgbClr val="303030"/>
      </a:lt1>
      <a:dk2>
        <a:srgbClr val="FC515B"/>
      </a:dk2>
      <a:lt2>
        <a:srgbClr val="303030"/>
      </a:lt2>
      <a:accent1>
        <a:srgbClr val="88E5BD"/>
      </a:accent1>
      <a:accent2>
        <a:srgbClr val="53C2E5"/>
      </a:accent2>
      <a:accent3>
        <a:srgbClr val="8996F4"/>
      </a:accent3>
      <a:accent4>
        <a:srgbClr val="EAA4EA"/>
      </a:accent4>
      <a:accent5>
        <a:srgbClr val="FC515B"/>
      </a:accent5>
      <a:accent6>
        <a:srgbClr val="303030"/>
      </a:accent6>
      <a:hlink>
        <a:srgbClr val="0563C1"/>
      </a:hlink>
      <a:folHlink>
        <a:srgbClr val="954F72"/>
      </a:folHlink>
    </a:clrScheme>
    <a:fontScheme name="Simmons and Simmons font theme">
      <a:majorFont>
        <a:latin typeface="Real Text Medium"/>
        <a:ea typeface=""/>
        <a:cs typeface=""/>
      </a:majorFont>
      <a:minorFont>
        <a:latin typeface="Real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/>
        </a:defPPr>
      </a:lstStyle>
    </a:txDef>
  </a:objectDefaults>
</a:theme>
</file>

<file path=ppt/theme/theme6.xml><?xml version="1.0" encoding="utf-8"?>
<a:theme xmlns:a="http://schemas.openxmlformats.org/drawingml/2006/main" name="Text and Content Slides">
  <a:themeElements>
    <a:clrScheme name="Simmons">
      <a:dk1>
        <a:srgbClr val="FFFFFF"/>
      </a:dk1>
      <a:lt1>
        <a:srgbClr val="303030"/>
      </a:lt1>
      <a:dk2>
        <a:srgbClr val="FC515B"/>
      </a:dk2>
      <a:lt2>
        <a:srgbClr val="303030"/>
      </a:lt2>
      <a:accent1>
        <a:srgbClr val="88E5BD"/>
      </a:accent1>
      <a:accent2>
        <a:srgbClr val="53C2E5"/>
      </a:accent2>
      <a:accent3>
        <a:srgbClr val="8996F4"/>
      </a:accent3>
      <a:accent4>
        <a:srgbClr val="EAA4EA"/>
      </a:accent4>
      <a:accent5>
        <a:srgbClr val="FC515B"/>
      </a:accent5>
      <a:accent6>
        <a:srgbClr val="303030"/>
      </a:accent6>
      <a:hlink>
        <a:srgbClr val="0563C1"/>
      </a:hlink>
      <a:folHlink>
        <a:srgbClr val="954F72"/>
      </a:folHlink>
    </a:clrScheme>
    <a:fontScheme name="Simmons and Simmons font theme">
      <a:majorFont>
        <a:latin typeface="Real Text Medium"/>
        <a:ea typeface=""/>
        <a:cs typeface=""/>
      </a:majorFont>
      <a:minorFont>
        <a:latin typeface="Real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/>
        </a:defPPr>
      </a:lstStyle>
    </a:txDef>
  </a:objectDefaul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elu" typeface="Gautami"/>
        <a:font script="Ethi" typeface="Nyala"/>
        <a:font script="Lisu" typeface="Segoe UI"/>
        <a:font script="Jpan" typeface="游ゴシック Light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 Light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elu" typeface="Gautami"/>
        <a:font script="Ethi" typeface="Nyala"/>
        <a:font script="Lisu" typeface="Segoe UI"/>
        <a:font script="Jpan" typeface="游ゴシック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r="5400000" dist="1905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item1.xml>��< ? x m l   v e r s i o n = " 1 . 0 "   e n c o d i n g = " u t f - 1 6 " ? > < t e m p l a t e   x m l n s : x s i = " h t t p : / / w w w . w 3 . o r g / 2 0 0 1 / X M L S c h e m a - i n s t a n c e "   x m l n s : x s d = " h t t p : / / w w w . w 3 . o r g / 2 0 0 1 / X M L S c h e m a "   i d = " e f 6 d d 4 d 9 - a 6 e 2 - 4 4 e c - b 4 2 3 - 5 9 2 1 f 9 6 4 4 1 3 2 "   n a m e = " & l t ; ? x m l   v e r s i o n = & q u o t ; 1 . 0 & q u o t ;   e n c o d i n g = & q u o t ; u t f - 1 6 & q u o t ; ? & g t ; & # x A ; & l t ; u i L o c a l i z e d S t r i n g   x m l n s : x s d = & q u o t ; h t t p : / / w w w . w 3 . o r g / 2 0 0 1 / X M L S c h e m a & q u o t ;   x m l n s : x s i = & q u o t ; h t t p : / / w w w . w 3 . o r g / 2 0 0 1 / X M L S c h e m a - i n s t a n c e & q u o t ; & g t ; & # x A ;     & l t ; t y p e & g t ; f i x e d & l t ; / t y p e & g t ; & # x A ;     & l t ; t e x t & g t ; P r e s e n t a t i o n   S i m m o n s & l t ; / t e x t & g t ; & # x A ; & l t ; / u i L o c a l i z e d S t r i n g & g t ; "   d o c u m e n t I d = " b f c 4 0 b 1 e - 9 c c 2 - 4 3 a 2 - b d e a - b 6 0 e a 7 a e 9 b c 0 "   t e m p l a t e F u l l N a m e = " "   v e r s i o n = " 0 "   s c h e m a V e r s i o n = " 1 "   w o r d V e r s i o n = " 1 6 . 0 "   l a n g u a g e I s o = " "   o f f i c e I d = " 0 0 0 0 0 0 0 0 - 0 0 0 0 - 0 0 0 0 - 0 0 0 0 - 0 0 0 0 0 0 0 0 0 0 0 0 "   h e l p U r l = " & l t ; ? x m l   v e r s i o n = & q u o t ; 1 . 0 & q u o t ;   e n c o d i n g = & q u o t ; u t f - 1 6 & q u o t ; ? & g t ; & # x A ; & l t ; u i L o c a l i z e d S t r i n g   x m l n s : x s d = & q u o t ; h t t p : / / w w w . w 3 . o r g / 2 0 0 1 / X M L S c h e m a & q u o t ;   x m l n s : x s i = & q u o t ; h t t p : / / w w w . w 3 . o r g / 2 0 0 1 / X M L S c h e m a - i n s t a n c e & q u o t ; & g t ; & # x A ;     & l t ; t y p e & g t ; l a b e l & l t ; / t y p e & g t ; & # x A ;     & l t ; t e x t & g t ; G e n e r a l   -   W i z a r d   H e l p   U R L & l t ; / t e x t & g t ; & # x A ; & l t ; / u i L o c a l i z e d S t r i n g & g t ; "   i m p o r t D a t a = " f a l s e "   w i z a r d H e i g h t = " 0 "   w i z a r d W i d t h = " 0 "   w i z a r d P a n e l W i d t h = " 0 "   h i d e W i z a r d I f V a l i d = " f a l s e "   h i d e A u t h o r = " f a l s e "   w i z a r d T a b P o s i t i o n = " n o n e "   x m l n s = " h t t p : / / i p h e l i o n . c o m / w o r d / o u t l i n e / " >  
     < a u t h o r   x s i : n i l = " t r u e " / >  
     < c o n t e n t C o n t r o l s >  
         < c o n t e n t C o n t r o l   i d = " 6 d 8 6 d 2 4 7 - f 3 b 8 - 4 d 5 4 - 9 1 c f - 7 f 4 2 9 c 8 e c 7 a e "   n a m e = " D M S . D o c I d F o r m a t "   a s s e m b l y = " I p h e l i o n . O u t l i n e . W o r d . d l l "   t y p e = " I p h e l i o n . O u t l i n e . W o r d . R e n d e r e r s . T e x t R e n d e r e r "   o r d e r = " 3 "   a c t i v e = " t r u e "   e n t i t y I d = " b 6 a 2 9 4 d b - f 6 e 6 - 4 4 1 1 - b 0 0 2 - b f 7 0 f 2 c f b 2 f 4 "   f i e l d I d = " 7 2 9 0 4 a 4 7 - 5 7 8 0 - 4 5 9 c - b e 7 a - 4 4 8 f 9 a d 8 d 6 b 4 "   p a r e n t I d = " 0 0 0 0 0 0 0 0 - 0 0 0 0 - 0 0 0 0 - 0 0 0 0 - 0 0 0 0 0 0 0 0 0 0 0 0 "   l e v e l O r d e r = " 1 0 0 "   c o n t r o l T y p e = " p l a i n T e x t "   c o n t r o l E d i t T y p e = " i n l i n e "   e n c l o s i n g B o o k m a r k = " f a l s e "   f o r m a t E v a l u a t o r T y p e = " e x p r e s s i o n "   t e x t C a s e = " i g n o r e C a s e "   r e m o v e C o n t r o l = " f a l s e "   i g n o r e F o r m a t I f E m p t y = " f a l s e " >  
             < p a r a m e t e r s >  
                 < p a r a m e t e r   i d = " 9 5 6 8 9 9 0 6 - 6 8 0 4 - 4 0 b 5 - a 6 a e - 6 3 a 6 5 9 3 2 d 9 9 d "   n a m e = " F i e l d   i n d e x "   t y p e = " S y s t e m . I n t 3 2 ,   m s c o r l i b ,   V e r s i o n = 4 . 0 . 0 . 0 ,   C u l t u r e = n e u t r a l ,   P u b l i c K e y T o k e n = b 7 7 a 5 c 5 6 1 9 3 4 e 0 8 9 "   o r d e r = " 9 9 9 "   k e y = " i n d e x "   v a l u e = " "   g r o u p O r d e r = " - 1 "   i s G e n e r a t e d = " f a l s e " / >  
                 < p a r a m e t e r   i d = " 5 3 e 5 a 8 2 6 - a d 5 7 - 4 a 2 3 - b 6 f 7 - 4 e 4 b 1 5 2 b d 1 8 1 "   n a m e = " P a r e n t   f i e l d   i n d e x "   t y p e = " S y s t e m . I n t 3 2 ,   m s c o r l i b ,   V e r s i o n = 4 . 0 . 0 . 0 ,   C u l t u r e = n e u t r a l ,   P u b l i c K e y T o k e n = b 7 7 a 5 c 5 6 1 9 3 4 e 0 8 9 "   o r d e r = " 9 9 9 "   k e y = " p a r e n t I n d e x "   v a l u e = " "   g r o u p O r d e r = " - 1 "   i s G e n e r a t e d = " f a l s e " / >  
                 < p a r a m e t e r   i d = " d 9 3 c e 6 2 0 - 6 e 8 3 - 4 8 d a - b 5 4 5 - e 9 4 3 f 4 f 8 8 3 1 3 "   n a m e = " D e l e t e   i f   e m p t y "   t y p e = " S y s t e m . B o o l e a n ,   m s c o r l i b ,   V e r s i o n = 4 . 0 . 0 . 0 ,   C u l t u r e = n e u t r a l ,   P u b l i c K e y T o k e n = b 7 7 a 5 c 5 6 1 9 3 4 e 0 8 9 "   o r d e r = " 9 9 9 "   k e y = " d e l e t e I f E m p t y "   v a l u e = " F a l s e "   g r o u p O r d e r = " - 1 "   i s G e n e r a t e d = " f a l s e " / >  
                 < p a r a m e t e r   i d = " 5 4 1 d d 0 2 3 - 5 9 8 b - 4 4 9 b - 9 8 0 7 - 4 4 7 7 e 8 c 6 9 7 d d "   n a m e = " P a r a g r a p h   v a l u e s "   t y p e = " I p h e l i o n . O u t l i n e . M o d e l . E n t i t i e s . I n l i n e P a r a m e t e r E n t i t y C o l l e c t i o n ` 1 [ [ I p h e l i o n . O u t l i n e . P o w e r P o i n t . R e n d e r e r s . P a r a g r a p h V a l u e P a r a m e t e r E n t i t y ,   I p h e l i o n . O u t l i n e . P o w e r P o i n t ,   V e r s i o n = 1 . 7 . 7 . 3 ,   C u l t u r e = n e u t r a l ,   P u b l i c K e y T o k e n = n u l l ] ] ,   I p h e l i o n . O u t l i n e . M o d e l ,   V e r s i o n = 1 . 7 . 7 . 3 ,   C u l t u r e = n e u t r a l ,   P u b l i c K e y T o k e n = n u l l "   o r d e r = " 9 9 9 "   k e y = " p a r a g r a p h V a l u e s "   v a l u e = " "   g r o u p O r d e r = " - 1 "   i s G e n e r a t e d = " f a l s e " / >  
             < / p a r a m e t e r s >  
         < / c o n t e n t C o n t r o l >  
     < / c o n t e n t C o n t r o l s >  
     < q u e s t i o n s >  
         < q u e s t i o n   i d = " b 6 a 2 9 4 d b - f 6 e 6 - 4 4 1 1 - b 0 0 2 - b f 7 0 f 2 c f b 2 f 4 "   n a m e = " D M S "   a s s e m b l y = " I p h e l i o n . O u t l i n e . I n t e g r a t i o n . W o r k S i t e . d l l "   t y p e = " I p h e l i o n . O u t l i n e . I n t e g r a t i o n . W o r k S i t e . V i e w M o d e l s . S e l e c t W o r k S p a c e V i e w M o d e l "   o r d e r = " 0 "   a c t i v e = " t r u e "   g r o u p = " & l t ; D e f a u l t & g t ; "   r e s u l t T y p e = " s i n g l e "   d i s p l a y T y p e = " S t a r t u p "   p a g e C o l u m n S p a n = " c o l u m n S p a n 6 "   p a r e n t I d = " 0 0 0 0 0 0 0 0 - 0 0 0 0 - 0 0 0 0 - 0 0 0 0 - 0 0 0 0 0 0 0 0 0 0 0 0 " >  
             < p a r a m e t e r s >  
                 < p a r a m e t e r   i d = " 6 2 c e 5 9 1 0 - 8 9 7 c - 4 c 9 7 - 9 8 6 2 - 8 4 9 d 8 4 0 0 a e 2 3 "   n a m e = " D o c u m e n t   t y p e "   t y p e = " S y s t e m . S t r i n g ,   m s c o r l i b ,   V e r s i o n = 4 . 0 . 0 . 0 ,   C u l t u r e = n e u t r a l ,   P u b l i c K e y T o k e n = b 7 7 a 5 c 5 6 1 9 3 4 e 0 8 9 "   o r d e r = " 9 9 9 "   k e y = " d o c T y p e "   v a l u e = " P R E S "   g r o u p O r d e r = " - 1 "   i s G e n e r a t e d = " f a l s e " / >  
                 < p a r a m e t e r   i d = " c e e 0 1 4 d 3 - c 3 3 c - 4 9 1 f - b 2 2 c - 6 6 c 0 1 3 f e 9 7 9 6 "   n a m e = " D o c u m e n t   s u b - t y p e "   t y p e = " S y s t e m . S t r i n g ,   m s c o r l i b ,   V e r s i o n = 4 . 0 . 0 . 0 ,   C u l t u r e = n e u t r a l ,   P u b l i c K e y T o k e n = b 7 7 a 5 c 5 6 1 9 3 4 e 0 8 9 "   o r d e r = " 9 9 9 "   k e y = " d o c S u b T y p e "   v a l u e = " "   g r o u p O r d e r = " - 1 "   i s G e n e r a t e d = " f a l s e " / >  
                 < p a r a m e t e r   i d = " b a e 9 4 c 3 9 - c 7 5 d - 4 f 2 f - 8 3 f 7 - 2 7 5 7 d b 0 4 7 e 2 9 "   n a m e = " D o c   I d   f o r m a t "   t y p e = " S y s t e m . S t r i n g ,   m s c o r l i b ,   V e r s i o n = 4 . 0 . 0 . 0 ,   C u l t u r e = n e u t r a l ,   P u b l i c K e y T o k e n = b 7 7 a 5 c 5 6 1 9 3 4 e 0 8 9 "   o r d e r = " 9 9 9 "   k e y = " d o c I d F o r m a t "   v a l u e = " & l t ; ? x m l   v e r s i o n = & q u o t ; 1 . 0 & q u o t ;   e n c o d i n g = & q u o t ; u t f - 1 6 & q u o t ; ? & g t ; & # x A ; & l t ; f o r m a t S t r i n g   x m l n s : x s d = & q u o t ; h t t p : / / w w w . w 3 . o r g / 2 0 0 1 / X M L S c h e m a & q u o t ;   x m l n s : x s i = & q u o t ; h t t p : / / w w w . w 3 . o r g / 2 0 0 1 / X M L S c h e m a - i n s t a n c e & q u o t ; & g t ; & # x A ;     & l t ; t y p e & g t ; e x p r e s s i o n & l t ; / t y p e & g t ; & # x A ;     & l t ; t e x t & g t ; { D M S . L i b r a r y }   & a m p ; a m p ;   & q u o t ; : & q u o t ;   & a m p ; a m p ;   { D M S . D o c N u m b e r }   & a m p ; a m p ;   & q u o t ; v & q u o t ;   & a m p ; a m p ;   { D M S . D o c V e r s i o n } & l t ; / t e x t & g t ; & # x A ; & l t ; / f o r m a t S t r i n g & g t ; "   a r g u m e n t = " F o r m a t S t r i n g "   g r o u p O r d e r = " - 1 "   i s G e n e r a t e d = " f a l s e " / >  
                 < p a r a m e t e r   i d = " 2 6 6 a 8 8 3 2 - d 8 e f - 4 4 1 4 - a a c 4 - d 9 c 6 f f 8 7 9 a 5 c "   n a m e = " R e m e m b e r   w o r k s p a c e   a n d   f o l d e r "   t y p e = " S y s t e m . B o o l e a n ,   m s c o r l i b ,   V e r s i o n = 4 . 0 . 0 . 0 ,   C u l t u r e = n e u t r a l ,   P u b l i c K e y T o k e n = b 7 7 a 5 c 5 6 1 9 3 4 e 0 8 9 "   o r d e r = " 9 9 9 "   k e y = " r e m e m b e r W S "   v a l u e = " T r u e "   g r o u p O r d e r = " - 1 "   i s G e n e r a t e d = " f a l s e " / >  
                 < p a r a m e t e r   i d = " f 7 7 3 8 0 c d - 1 f d 7 - 4 c 7 9 - a 7 3 1 - f 5 b f 3 8 1 1 b c 3 1 "   n a m e = " R e m o v e   C l / M t   l e a d   z e r o s "   t y p e = " S y s t e m . B o o l e a n ,   m s c o r l i b ,   V e r s i o n = 4 . 0 . 0 . 0 ,   C u l t u r e = n e u t r a l ,   P u b l i c K e y T o k e n = b 7 7 a 5 c 5 6 1 9 3 4 e 0 8 9 "   o r d e r = " 9 9 9 "   k e y = " r e m o v e L e a d i n g Z e r o s "   v a l u e = " F a l s e "   g r o u p O r d e r = " - 1 "   i s G e n e r a t e d = " f a l s e " / >  
                 < p a r a m e t e r   i d = " 2 c 8 c 7 b 4 a - 7 6 1 6 - 4 3 4 8 - a e 7 e - 4 5 d 4 d 6 0 b 9 f 1 6 "   n a m e = " O r d e r   W o r k s p a c e s   a l p h a b e t i c a l l y "   t y p e = " S y s t e m . B o o l e a n ,   m s c o r l i b ,   V e r s i o n = 4 . 0 . 0 . 0 ,   C u l t u r e = n e u t r a l ,   P u b l i c K e y T o k e n = b 7 7 a 5 c 5 6 1 9 3 4 e 0 8 9 "   o r d e r = " 9 9 9 "   k e y = " o r d e r W o r k s p a c e s A l p h a b e t i c a l l y "   v a l u e = " F a l s e "   g r o u p O r d e r = " - 1 "   i s G e n e r a t e d = " f a l s e " / >  
                 < p a r a m e t e r   i d = " c e 9 4 2 1 2 0 - d d 1 e - 4 2 0 0 - a 6 1 2 - 2 b 1 e 1 7 8 3 d 4 e 8 "   n a m e = " D e f a u l t   f o l d e r "   t y p e = " S y s t e m . S t r i n g ,   m s c o r l i b ,   V e r s i o n = 4 . 0 . 0 . 0 ,   C u l t u r e = n e u t r a l ,   P u b l i c K e y T o k e n = b 7 7 a 5 c 5 6 1 9 3 4 e 0 8 9 "   o r d e r = " 9 9 9 "   k e y = " d e f a u l t F o l d e r "   v a l u e = " "   a r g u m e n t = " I t e m L i s t C o n t r o l "   g r o u p O r d e r = " - 1 "   i s G e n e r a t e d = " f a l s e " / >  
                 < p a r a m e t e r   i d = " 8 6 2 f 5 d 1 8 - 9 a 1 a - 4 a 0 1 - a 2 0 4 - 3 8 a d e d b d 9 1 f b "   n a m e = " D o   n o t   d i s p l a y   i f   v a l i d "   t y p e = " S y s t e m . B o o l e a n ,   m s c o r l i b ,   V e r s i o n = 4 . 0 . 0 . 0 ,   C u l t u r e = n e u t r a l ,   P u b l i c K e y T o k e n = b 7 7 a 5 c 5 6 1 9 3 4 e 0 8 9 "   o r d e r = " 9 9 9 "   k e y = " i n v i s i b l e I f V a l i d "   v a l u e = " F a l s e "   g r o u p O r d e r = " - 1 "   i s G e n e r a t e d = " f a l s e " / >  
                 < p a r a m e t e r   i d = " 5 9 c 3 5 3 c d - a f 0 1 - 4 a 9 a - 8 3 f 3 - c 9 6 7 d a b e e 9 d 3 "   n a m e = " S h o w   a u t h o r   l o o k u p "   t y p e = " S y s t e m . B o o l e a n ,   m s c o r l i b ,   V e r s i o n = 4 . 0 . 0 . 0 ,   C u l t u r e = n e u t r a l ,   P u b l i c K e y T o k e n = b 7 7 a 5 c 5 6 1 9 3 4 e 0 8 9 "   o r d e r = " 9 9 9 "   k e y = " s h o w A u t h o r "   v a l u e = " F a l s e "   g r o u p O r d e r = " - 1 "   i s G e n e r a t e d = " f a l s e " / >  
                 < p a r a m e t e r   i d = " 7 a 0 c 4 2 c 7 - b f e 0 - 4 5 3 8 - 8 3 b 9 - 2 2 0 4 a a 6 c 0 4 8 9 "   n a m e = " A u t h o r   f i e l d "   t y p e = " I p h e l i o n . O u t l i n e . M o d e l . E n t i t i e s . P a r a m e t e r F i e l d D e s c r i p t o r ,   I p h e l i o n . O u t l i n e . M o d e l ,   V e r s i o n = 1 . 7 . 7 . 3 ,   C u l t u r e = n e u t r a l ,   P u b l i c K e y T o k e n = n u l l "   o r d e r = " 9 9 9 "   k e y = " a u t h o r F i e l d "   v a l u e = " 0 8 3 d 5 a 5 f - 7 a 4 6 - 4 9 2 7 - a d 1 b - 2 e 7 1 0 3 f 3 6 8 b 1 | f 2 9 4 b 1 d 2 - 1 b 4 5 - 4 e 5 f - 9 4 c 4 - 2 9 5 3 e 5 1 5 0 1 3 7 "   g r o u p O r d e r = " - 1 "   i s G e n e r a t e d = " f a l s e " / >  
                 < p a r a m e t e r   i d = " 7 d c b 5 d 8 d - 5 7 1 7 - 4 7 9 b - a c 4 8 - b f f 2 0 6 4 9 6 a 1 9 "   n a m e = " S h o w   d o c u m e n t   t i t l e "   t y p e = " S y s t e m . B o o l e a n ,   m s c o r l i b ,   V e r s i o n = 4 . 0 . 0 . 0 ,   C u l t u r e = n e u t r a l ,   P u b l i c K e y T o k e n = b 7 7 a 5 c 5 6 1 9 3 4 e 0 8 9 "   o r d e r = " 9 9 9 "   k e y = " s h o w T i t l e "   v a l u e = " T r u e "   g r o u p O r d e r = " - 1 "   i s G e n e r a t e d = " f a l s e " / >  
                 < p a r a m e t e r   i d = " e 4 9 8 0 1 a e - 4 0 8 c - 4 d 3 9 - b 4 f 5 - 6 b b 8 c 3 b c b e a f "   n a m e = " F o l d e r   l i s t   h e i g h t "   t y p e = " S y s t e m . N u l l a b l e ` 1 [ [ S y s t e m . I n t 3 2 ,   m s c o r l i b ,   V e r s i o n = 4 . 0 . 0 . 0 ,   C u l t u r e = n e u t r a l ,   P u b l i c K e y T o k e n = b 7 7 a 5 c 5 6 1 9 3 4 e 0 8 9 ] ] ,   m s c o r l i b ,   V e r s i o n = 4 . 0 . 0 . 0 ,   C u l t u r e = n e u t r a l ,   P u b l i c K e y T o k e n = b 7 7 a 5 c 5 6 1 9 3 4 e 0 8 9 "   o r d e r = " 9 9 9 "   k e y = " f o l d e r H e i g h t "   v a l u e = " "   g r o u p O r d e r = " - 1 "   i s G e n e r a t e d = " f a l s e " / >  
                 < p a r a m e t e r   i d = " f a d 6 f e 3 6 - 6 6 a f - 4 1 1 d - 8 d b 5 - 7 c 3 6 7 9 6 7 5 3 0 d "   n a m e = " S h o w   w o r k s p a c e s "   t y p e = " S y s t e m . B o o l e a n ,   m s c o r l i b ,   V e r s i o n = 4 . 0 . 0 . 0 ,   C u l t u r e = n e u t r a l ,   P u b l i c K e y T o k e n = b 7 7 a 5 c 5 6 1 9 3 4 e 0 8 9 "   o r d e r = " 9 9 9 "   k e y = " s h o w W o r k s p a c e s "   v a l u e = " T r u e "   g r o u p O r d e r = " - 1 "   i s G e n e r a t e d = " f a l s e " / >  
             < / p a r a m e t e r s >  
         < / q u e s t i o n >  
     < / q u e s t i o n s >  
     < c o m m a n d s >  
         < c o m m a n d   i d = " a 9 7 b d 7 e a - 5 1 7 d - 4 6 0 8 - b a 0 3 - 4 1 b 1 9 6 c f 8 9 f 5 "   n a m e = " S h o w   q u e s t i o n   f o r m "   a s s e m b l y = " I p h e l i o n . O u t l i n e . M o d e l . D L L "   t y p e = " I p h e l i o n . O u t l i n e . M o d e l . C o m m a n d s . S h o w F o r m C o m m a n d "   o r d e r = " 0 "   a c t i v e = " t r u e "   c o m m a n d T y p e = " s t a r t u p " >  
             < p a r a m e t e r s >  
                 < p a r a m e t e r   i d = " b e e 7 5 9 5 4 - a a 1 c - 4 0 5 a - b 1 a f - f 0 4 2 b 2 a a a 5 d d "   n a m e = " D i s p l a y   t y p e "   t y p e = " I p h e l i o n . O u t l i n e . M o d e l . C o m m a n d s . F o r m T y p e ,   I p h e l i o n . O u t l i n e . M o d e l ,   V e r s i o n = 1 . 7 . 7 . 3 ,   C u l t u r e = n e u t r a l ,   P u b l i c K e y T o k e n = n u l l "   o r d e r = " 0 "   k e y = " f o r m T y p e "   v a l u e = " D i a l o g "   g r o u p O r d e r = " - 1 "   i s G e n e r a t e d = " f a l s e " / >  
                 < p a r a m e t e r   i d = " 5 a d b 1 d c a - b 5 2 e - 4 7 0 3 - b 7 d 0 - d c b b 9 a 8 8 5 f b 2 "   n a m e = " A s s e m b l y   n a m e "   t y p e = " S y s t e m . S t r i n g ,   m s c o r l i b ,   V e r s i o n = 4 . 0 . 0 . 0 ,   C u l t u r e = n e u t r a l ,   P u b l i c K e y T o k e n = b 7 7 a 5 c 5 6 1 9 3 4 e 0 8 9 "   o r d e r = " 1 "   k e y = " a s s e m b l y "   v a l u e = " I p h e l i o n . O u t l i n e . C o n t r o l s . d l l "   g r o u p O r d e r = " - 1 "   i s G e n e r a t e d = " f a l s e " / >  
                 < p a r a m e t e r   i d = " 4 d 1 7 5 c a a - 6 5 8 9 - 4 8 5 4 - 9 0 2 8 - 8 c a a 0 6 9 9 1 0 d b "   n a m e = " T y p e   n a m e "   t y p e = " S y s t e m . S t r i n g ,   m s c o r l i b ,   V e r s i o n = 4 . 0 . 0 . 0 ,   C u l t u r e = n e u t r a l ,   P u b l i c K e y T o k e n = b 7 7 a 5 c 5 6 1 9 3 4 e 0 8 9 "   o r d e r = " 2 "   k e y = " t y p e "   v a l u e = " I p h e l i o n . O u t l i n e . C o n t r o l s . Q u e s t i o n F o r m "   g r o u p O r d e r = " - 1 "   i s G e n e r a t e d = " f a l s e " / >  
                 < p a r a m e t e r   i d = " 6 3 8 0 8 b f f - b 9 c a - 4 c 5 e - 9 2 a f - 9 f 7 0 f 6 6 5 9 e 0 7 "   n a m e = " H i d e   q u i c k   f i l l "   t y p e = " S y s t e m . B o o l e a n ,   m s c o r l i b ,   V e r s i o n = 4 . 0 . 0 . 0 ,   C u l t u r e = n e u t r a l ,   P u b l i c K e y T o k e n = b 7 7 a 5 c 5 6 1 9 3 4 e 0 8 9 "   o r d e r = " 3 "   k e y = " h i d e Q u i c k F i l l "   v a l u e = " F a l s e "   g r o u p O r d e r = " - 1 "   i s G e n e r a t e d = " f a l s e " / >  
             < / p a r a m e t e r s >  
         < / c o m m a n d >  
         < c o m m a n d   i d = " 3 0 0 6 2 d 9 6 - 4 b 5 5 - 4 8 2 8 - 9 3 a 7 - 8 1 e d 7 b 3 7 2 a 9 3 "   n a m e = " C l o s e   d o c u m e n t "   a s s e m b l y = " I p h e l i o n . O u t l i n e . W o r d . D L L "   t y p e = " I p h e l i o n . O u t l i n e . W o r d . C o m m a n d s . C l o s e D o c u m e n t C o m m a n d "   o r d e r = " 1 "   a c t i v e = " t r u e "   c o m m a n d T y p e = " s t a r t u p " >  
             < p a r a m e t e r s >  
                 < p a r a m e t e r   i d = " b f d b c 2 b a - a 5 7 e - 4 1 1 f - a 7 b 4 - c c 7 8 6 5 4 5 5 c 7 e "   n a m e = " C h e c k   q u e s t i o n "   t y p e = " S y s t e m . B o o l e a n ,   m s c o r l i b ,   V e r s i o n = 4 . 0 . 0 . 0 ,   C u l t u r e = n e u t r a l ,   P u b l i c K e y T o k e n = b 7 7 a 5 c 5 6 1 9 3 4 e 0 8 9 "   o r d e r = " 9 9 9 "   k e y = " c h e c k U s e r I n p u t "   v a l u e = " f a l s e "   g r o u p O r d e r = " - 1 "   i s G e n e r a t e d = " f a l s e " / >  
                 < p a r a m e t e r   i d = " c 1 a d 1 b c 7 - b e e 3 - 4 4 1 b - b f 2 4 - e 7 a c c 9 a f 7 5 d 0 "   n a m e = " F o r c e   c l o s e "   t y p e = " S y s t e m . B o o l e a n ,   m s c o r l i b ,   V e r s i o n = 4 . 0 . 0 . 0 ,   C u l t u r e = n e u t r a l ,   P u b l i c K e y T o k e n = b 7 7 a 5 c 5 6 1 9 3 4 e 0 8 9 "   o r d e r = " 9 9 9 "   k e y = " c l o s e O n S u c e s s "   v a l u e = " F a l s e "   g r o u p O r d e r = " - 1 "   i s G e n e r a t e d = " f a l s e " / >  
             < / p a r a m e t e r s >  
         < / c o m m a n d >  
         < c o m m a n d   i d = " f e c 6 2 d b 7 - b 8 7 d - 4 b 1 b - 9 e c 5 - b a 7 c 3 5 8 2 7 5 2 4 "   n a m e = " S a v e   t o   W o r k S i t e "   a s s e m b l y = " I p h e l i o n . O u t l i n e . I n t e g r a t i o n . W o r k S i t e . d l l "   t y p e = " I p h e l i o n . O u t l i n e . I n t e g r a t i o n . W o r k S i t e . S a v e T o D m s C o m m a n d "   o r d e r = " 2 "   a c t i v e = " t r u e "   c o m m a n d T y p e = " s t a r t u p " >  
             < p a r a m e t e r s >  
                 < p a r a m e t e r   i d = " 9 6 8 0 f 7 0 8 - 4 0 7 6 - 4 d b 5 - b f f e - 6 2 a 7 8 6 a e e b c a "   n a m e = " A u t h o r   F i e l d "   t y p e = " I p h e l i o n . O u t l i n e . M o d e l . E n t i t i e s . P a r a m e t e r F i e l d D e s c r i p t o r ,   I p h e l i o n . O u t l i n e . M o d e l ,   V e r s i o n = 1 . 7 . 7 . 3 ,   C u l t u r e = n e u t r a l ,   P u b l i c K e y T o k e n = n u l l "   o r d e r = " 9 9 9 "   k e y = " a u t h o r F i e l d "   v a l u e = " "   g r o u p O r d e r = " - 1 "   i s G e n e r a t e d = " f a l s e " / >  
                 < p a r a m e t e r   i d = " 4 e 5 2 4 b d 0 - 9 d 7 1 - 4 6 b 4 - a 4 5 5 - 3 6 8 1 c f 0 3 2 f a 7 "   n a m e = " D e f a u l t   F o l d e r "   t y p e = " S y s t e m . S t r i n g ,   m s c o r l i b ,   V e r s i o n = 4 . 0 . 0 . 0 ,   C u l t u r e = n e u t r a l ,   P u b l i c K e y T o k e n = b 7 7 a 5 c 5 6 1 9 3 4 e 0 8 9 "   o r d e r = " 9 9 9 "   k e y = " d e f a u l t F o l d e r "   v a l u e = " "   g r o u p O r d e r = " - 1 "   i s G e n e r a t e d = " f a l s e " / >  
                 < p a r a m e t e r   i d = " 4 0 c 7 4 a 0 e - 2 e 2 3 - 4 c 9 c - 8 e 9 1 - f e 7 d 5 6 3 2 c f a 9 "   n a m e = " D o c u m e n t   t i t l e   f i e l d "   t y p e = " I p h e l i o n . O u t l i n e . M o d e l . E n t i t i e s . P a r a m e t e r F i e l d D e s c r i p t o r ,   I p h e l i o n . O u t l i n e . M o d e l ,   V e r s i o n = 1 . 7 . 7 . 3 ,   C u l t u r e = n e u t r a l ,   P u b l i c K e y T o k e n = n u l l "   o r d e r = " 9 9 9 "   k e y = " t i t l e F i e l d "   v a l u e = " "   g r o u p O r d e r = " - 1 "   i s G e n e r a t e d = " f a l s e " / >  
             < / p a r a m e t e r s >  
         < / c o m m a n d >  
         < c o m m a n d   i d = " b d 4 d 9 b d 7 - f 4 8 0 - 4 9 3 9 - b 4 2 3 - 6 d 0 6 e 8 e 8 c b d 9 "   n a m e = " C l o s e   p r e s e n t a t i o n "   a s s e m b l y = " I p h e l i o n . O u t l i n e . W o r d . d l l "   t y p e = " I p h e l i o n . O u t l i n e . W o r d . C o m m a n d s . C l o s e D o c u m e n t C o m m a n d "   o r d e r = " 3 "   a c t i v e = " t r u e "   c o m m a n d T y p e = " s t a r t u p " >  
             < p a r a m e t e r s / >  
         < / c o m m a n d >  
         < c o m m a n d   i d = " 3 5 2 3 d 0 2 e - 3 1 d 6 - 4 9 7 1 - 8 a 4 9 - e b 6 1 2 c b e b 5 4 a "   n a m e = " R e n d e r   f i e l d s   t o   d o c u m e n t "   a s s e m b l y = " I p h e l i o n . O u t l i n e . M o d e l . D L L "   t y p e = " I p h e l i o n . O u t l i n e . M o d e l . C o m m a n d s . R e n d e r D o c u m e n t C o m m a n d "   o r d e r = " 4 "   a c t i v e = " t r u e "   c o m m a n d T y p e = " s t a r t u p " >  
             < p a r a m e t e r s >  
                 < p a r a m e t e r   i d = " 1 3 0 9 4 c 9 4 - d 2 0 d - 4 5 6 c - b 3 d 0 - 5 6 3 d 1 4 1 9 7 b c 0 "   n a m e = " F i r s t   o r d e r   v a l u e "   t y p e = " S y s t e m . I n t 3 2 ,   m s c o r l i b ,   V e r s i o n = 4 . 0 . 0 . 0 ,   C u l t u r e = n e u t r a l ,   P u b l i c K e y T o k e n = b 7 7 a 5 c 5 6 1 9 3 4 e 0 8 9 "   o r d e r = " 9 9 9 "   k e y = " s t a r t O r d e r "   v a l u e = " 0 "   g r o u p O r d e r = " - 1 "   i s G e n e r a t e d = " f a l s e " / >  
                 < p a r a m e t e r   i d = " e a 2 d 0 3 7 0 - 6 f d 1 - 4 6 0 b - 9 e e 3 - 0 3 2 1 b 4 b 7 4 0 5 7 "   n a m e = " L a s t   o r d e r   v a l u e "   t y p e = " S y s t e m . I n t 3 2 ,   m s c o r l i b ,   V e r s i o n = 4 . 0 . 0 . 0 ,   C u l t u r e = n e u t r a l ,   P u b l i c K e y T o k e n = b 7 7 a 5 c 5 6 1 9 3 4 e 0 8 9 "   o r d e r = " 9 9 9 "   k e y = " e n d O r d e r "   v a l u e = " 5 "   g r o u p O r d e r = " - 1 "   i s G e n e r a t e d = " f a l s e " / >  
                 < p a r a m e t e r   i d = " f 9 0 4 3 5 9 0 - 8 0 b 2 - 4 7 b 8 - 9 a c 9 - e 5 2 8 5 b 4 a 9 b 4 6 "   n a m e = " E x c l u d e   i n a c t i v e   q u e s t i o n s "   t y p e = " S y s t e m . B o o l e a n ,   m s c o r l i b ,   V e r s i o n = 4 . 0 . 0 . 0 ,   C u l t u r e = n e u t r a l ,   P u b l i c K e y T o k e n = b 7 7 a 5 c 5 6 1 9 3 4 e 0 8 9 "   o r d e r = " 9 9 9 "   k e y = " e x c l u d e I n a c t i v e Q u e s t i o n s "   v a l u e = " F a l s e "   g r o u p O r d e r = " - 1 "   i s G e n e r a t e d = " f a l s e " / >  
             < / p a r a m e t e r s >  
         < / c o m m a n d >  
         < c o m m a n d   i d = " f 6 e 9 d 2 f b - b d c 2 - 4 3 3 c - 9 3 4 b - 3 5 9 2 1 0 8 6 a 1 d e "   n a m e = " S h o w   q u e s t i o n   f o r m "   a s s e m b l y = " I p h e l i o n . O u t l i n e . M o d e l . D L L "   t y p e = " I p h e l i o n . O u t l i n e . M o d e l . C o m m a n d s . S h o w F o r m C o m m a n d "   o r d e r = " 0 "   a c t i v e = " t r u e "   c o m m a n d T y p e = " r e l a u n c h " >  
             < p a r a m e t e r s >  
                 < p a r a m e t e r   i d = " b e e 7 5 9 5 4 - a a 1 c - 4 0 5 a - b 1 a f - f 0 4 2 b 2 a a a 5 d d "   n a m e = " D i s p l a y   t y p e "   t y p e = " I p h e l i o n . O u t l i n e . M o d e l . C o m m a n d s . F o r m T y p e ,   I p h e l i o n . O u t l i n e . M o d e l ,   V e r s i o n = 1 . 7 . 7 . 3 ,   C u l t u r e = n e u t r a l ,   P u b l i c K e y T o k e n = n u l l "   o r d e r = " 0 "   k e y = " f o r m T y p e "   v a l u e = " 0 "   g r o u p O r d e r = " - 1 "   i s G e n e r a t e d = " f a l s e " / >  
                 < p a r a m e t e r   i d = " a f 8 a 5 3 8 3 - b 3 e f - 4 1 d c - 9 6 d 5 - 5 7 4 3 0 2 6 4 8 d b e "   n a m e = " A s s e m b l y   n a m e "   t y p e = " S y s t e m . S t r i n g ,   m s c o r l i b ,   V e r s i o n = 4 . 0 . 0 . 0 ,   C u l t u r e = n e u t r a l ,   P u b l i c K e y T o k e n = b 7 7 a 5 c 5 6 1 9 3 4 e 0 8 9 "   o r d e r = " 1 "   k e y = " a s s e m b l y "   v a l u e = " I p h e l i o n . O u t l i n e . C o n t r o l s . d l l "   g r o u p O r d e r = " - 1 "   i s G e n e r a t e d = " f a l s e " / >  
                 < p a r a m e t e r   i d = " 3 2 3 4 5 8 d a - a d 2 2 - 4 9 f f - 9 8 2 e - 7 2 7 c 7 c f d 1 d e 5 "   n a m e = " T y p e   n a m e "   t y p e = " S y s t e m . S t r i n g ,   m s c o r l i b ,   V e r s i o n = 4 . 0 . 0 . 0 ,   C u l t u r e = n e u t r a l ,   P u b l i c K e y T o k e n = b 7 7 a 5 c 5 6 1 9 3 4 e 0 8 9 "   o r d e r = " 2 "   k e y = " t y p e "   v a l u e = " I p h e l i o n . O u t l i n e . C o n t r o l s . Q u e s t i o n F o r m "   g r o u p O r d e r = " - 1 "   i s G e n e r a t e d = " f a l s e " / >  
                 < p a r a m e t e r   i d = " 6 3 8 0 8 b f f - b 9 c a - 4 c 5 e - 9 2 a f - 9 f 7 0 f 6 6 5 9 e 0 7 "   n a m e = " H i d e   q u i c k   f i l l "   t y p e = " S y s t e m . B o o l e a n ,   m s c o r l i b ,   V e r s i o n = 4 . 0 . 0 . 0 ,   C u l t u r e = n e u t r a l ,   P u b l i c K e y T o k e n = b 7 7 a 5 c 5 6 1 9 3 4 e 0 8 9 "   o r d e r = " 3 "   k e y = " h i d e Q u i c k F i l l "   v a l u e = " F a l s e "   g r o u p O r d e r = " - 1 "   i s G e n e r a t e d = " f a l s e " / >  
             < / p a r a m e t e r s >  
         < / c o m m a n d >  
         < c o m m a n d   i d = " c 0 e e e 5 4 8 - 2 7 0 c - 4 a 2 4 - 9 c 9 1 - c a 7 5 1 7 0 d 4 7 8 8 "   n a m e = " R e n d e r   f i e l d s   t o   d o c u m e n t "   a s s e m b l y = " I p h e l i o n . O u t l i n e . M o d e l . D L L "   t y p e = " I p h e l i o n . O u t l i n e . M o d e l . C o m m a n d s . R e n d e r D o c u m e n t C o m m a n d "   o r d e r = " 1 "   a c t i v e = " t r u e "   c o m m a n d T y p e = " r e l a u n c h " >  
             < p a r a m e t e r s >  
                 < p a r a m e t e r   i d = " f a b 4 b 0 1 c - 4 d 2 8 - 4 5 a 4 - b 8 1 f - b 0 d 1 6 c d a 4 c 9 4 "   n a m e = " F i r s t   o r d e r   v a l u e "   t y p e = " S y s t e m . I n t 3 2 ,   m s c o r l i b ,   V e r s i o n = 4 . 0 . 0 . 0 ,   C u l t u r e = n e u t r a l ,   P u b l i c K e y T o k e n = b 7 7 a 5 c 5 6 1 9 3 4 e 0 8 9 "   o r d e r = " 9 9 9 "   k e y = " s t a r t O r d e r "   v a l u e = " 0 "   g r o u p O r d e r = " - 1 "   i s G e n e r a t e d = " f a l s e " / >  
                 < p a r a m e t e r   i d = " 2 b f 8 f c a 7 - 1 5 7 6 - 4 7 f 8 - b d c 6 - e 0 d d 5 8 0 3 0 e 9 7 "   n a m e = " L a s t   o r d e r   v a l u e "   t y p e = " S y s t e m . I n t 3 2 ,   m s c o r l i b ,   V e r s i o n = 4 . 0 . 0 . 0 ,   C u l t u r e = n e u t r a l ,   P u b l i c K e y T o k e n = b 7 7 a 5 c 5 6 1 9 3 4 e 0 8 9 "   o r d e r = " 9 9 9 "   k e y = " e n d O r d e r "   v a l u e = " 5 "   g r o u p O r d e r = " - 1 "   i s G e n e r a t e d = " f a l s e " / >  
                 < p a r a m e t e r   i d = " f 9 0 4 3 5 9 0 - 8 0 b 2 - 4 7 b 8 - 9 a c 9 - e 5 2 8 5 b 4 a 9 b 4 6 "   n a m e = " E x c l u d e   i n a c t i v e   q u e s t i o n s "   t y p e = " S y s t e m . B o o l e a n ,   m s c o r l i b ,   V e r s i o n = 4 . 0 . 0 . 0 ,   C u l t u r e = n e u t r a l ,   P u b l i c K e y T o k e n = b 7 7 a 5 c 5 6 1 9 3 4 e 0 8 9 "   o r d e r = " 9 9 9 "   k e y = " e x c l u d e I n a c t i v e Q u e s t i o n s "   v a l u e = " F a l s e "   g r o u p O r d e r = " - 1 "   i s G e n e r a t e d = " f a l s e " / >  
             < / p a r a m e t e r s >  
         < / c o m m a n d >  
         < c o m m a n d   i d = " 4 a 3 1 b 3 9 9 - 9 2 7 1 - 4 4 d c - 8 b 0 c - 6 0 6 3 a 2 7 a 1 7 b 0 "   n a m e = " S a v e   t o   W o r k S i t e "   a s s e m b l y = " I p h e l i o n . O u t l i n e . I n t e g r a t i o n . W o r k S i t e . d l l "   t y p e = " I p h e l i o n . O u t l i n e . I n t e g r a t i o n . W o r k S i t e . S a v e T o D m s C o m m a n d "   o r d e r = " 2 "   a c t i v e = " t r u e "   c o m m a n d T y p e = " r e l a u n c h " >  
             < p a r a m e t e r s >  
                 < p a r a m e t e r   i d = " 0 9 e b 9 7 c 6 - 1 3 f b - 4 e d 9 - 9 8 2 b - 4 2 b 6 6 3 a 9 0 2 d c "   n a m e = " A u t h o r   F i e l d "   t y p e = " I p h e l i o n . O u t l i n e . M o d e l . E n t i t i e s . P a r a m e t e r F i e l d D e s c r i p t o r ,   I p h e l i o n . O u t l i n e . M o d e l ,   V e r s i o n = 1 . 7 . 7 . 3 ,   C u l t u r e = n e u t r a l ,   P u b l i c K e y T o k e n = n u l l "   o r d e r = " 9 9 9 "   k e y = " a u t h o r F i e l d "   v a l u e = " "   g r o u p O r d e r = " - 1 "   i s G e n e r a t e d = " f a l s e " / >  
                 < p a r a m e t e r   i d = " c d e 8 b 3 3 1 - 7 0 4 c - 4 e 5 0 - a e 8 b - 3 c 9 6 3 b 0 4 f 2 1 3 "   n a m e = " D e f a u l t   F o l d e r "   t y p e = " S y s t e m . S t r i n g ,   m s c o r l i b ,   V e r s i o n = 4 . 0 . 0 . 0 ,   C u l t u r e = n e u t r a l ,   P u b l i c K e y T o k e n = b 7 7 a 5 c 5 6 1 9 3 4 e 0 8 9 "   o r d e r = " 9 9 9 "   k e y = " d e f a u l t F o l d e r "   v a l u e = " "   g r o u p O r d e r = " - 1 "   i s G e n e r a t e d = " f a l s e " / >  
                 < p a r a m e t e r   i d = " 8 d 9 6 6 0 5 5 - 0 a c 8 - 4 b 4 9 - 8 a f 9 - c 1 0 3 4 4 a 5 1 3 f 6 "   n a m e = " D o c u m e n t   t i t l e   f i e l d "   t y p e = " I p h e l i o n . O u t l i n e . M o d e l . E n t i t i e s . P a r a m e t e r F i e l d D e s c r i p t o r ,   I p h e l i o n . O u t l i n e . M o d e l ,   V e r s i o n = 1 . 7 . 7 . 3 ,   C u l t u r e = n e u t r a l ,   P u b l i c K e y T o k e n = n u l l "   o r d e r = " 9 9 9 "   k e y = " t i t l e F i e l d "   v a l u e = " "   g r o u p O r d e r = " - 1 "   i s G e n e r a t e d = " f a l s e " / >  
             < / p a r a m e t e r s >  
         < / c o m m a n d >  
     < / c o m m a n d s >  
     < f i e l d s >  
         < f i e l d   i d = " a f 0 2 0 c 1 a - f 8 2 6 - 4 9 4 c - b b a a - 2 1 0 0 b 3 9 7 7 0 a 7 "   n a m e = " C l i e n t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c o i D o c u m e n t F i e l d = " C l i e n t "   h i d d e n = " f a l s e " > P E R S O N A L < / f i e l d >  
         < f i e l d   i d = " d 1 a 0 c 0 3 d - 0 2 5 8 - 4 7 a c - b b 6 d - 4 5 8 a 7 8 e 5 6 4 7 4 "   n a m e = " C l i e n t N a m e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c o i D o c u m e n t F i e l d = " C l i e n t N a m e "   h i d d e n = " f a l s e " > P e r s o n a l < / f i e l d >  
         < f i e l d   i d = " 3 6 2 d d c e b - 8 f c 2 - 4 e a d - b 5 3 5 - e d 9 e 8 3 5 9 8 3 8 4 "   n a m e = " M a t t e r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c o i D o c u m e n t F i e l d = " M a t t e r "   h i d d e n = " f a l s e " > D 1 2 S P E R S O N A L O P E N < / f i e l d >  
         < f i e l d   i d = " a 3 e e f 5 1 4 - 2 4 7 f - 4 2 8 1 - b 6 a 2 - 3 b 4 d 3 4 b c 6 8 c f "   n a m e = " M a t t e r N a m e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c o i D o c u m e n t F i e l d = " M a t t e r N a m e "   h i d d e n = " f a l s e " > P e r s o n a l   O p e n   W o r k s p a c e   f o r   D a v i d   S c h r e u d e r s < / f i e l d >  
         < f i e l d   i d = " 7 5 3 2 7 c a 1 - c 6 c b - 4 7 8 0 - 8 a 2 2 - 2 1 8 1 7 3 d 5 2 c 3 7 "   n a m e = " T y p i s t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 D 1 2 S < / f i e l d >  
         < f i e l d   i d = " 9 a 9 2 6 9 a e - 1 d 5 b - 4 3 6 5 - 9 d a 1 - 6 3 7 c 5 f 3 3 0 a 8 f "   n a m e = " A u t h o r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 D 1 2 S < / f i e l d >  
         < f i e l d   i d = " a 0 0 2 e 7 8 a - 8 e 1 8 - 4 3 7 5 - b e f 7 - 9 f 6 8 7 e 9 3 1 f 6 5 "   n a m e = " T i t l e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 2 0 2 2 0 7 1 5   E S G   a n d   F i n a n c i a l   C r i m e _ T h e   A c a d e m y _ L o n d o n   1 5 . 7 . 2 0 2 2 _ D a v i d   S c h r e u d e r s _ < / f i e l d >  
         < f i e l d   i d = " 6 4 f f 0 0 3 6 - a 6 a f - 4 b 1 1 - a 4 e a - 4 0 2 a 2 f 2 7 3 e 2 1 "   n a m e = " D o c T y p e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 P R E S < / f i e l d >  
         < f i e l d   i d = " 7 a b e a 0 f 8 - 4 6 b 7 - 4 9 6 8 - b b 1 2 - 0 4 a 8 9 9 f 0 d 7 7 8 "   n a m e = " D o c S u b T y p e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/ >  
         < f i e l d   i d = " 0 1 a 5 9 1 9 e - 9 f 8 0 - 4 7 f 4 - 9 3 c 4 - a 9 7 8 7 8 0 8 8 c 9 c "   n a m e = " S e r v e r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 I M D M S 1 . S I M M O N S - S I M M O N S . C O M < / f i e l d >  
         < f i e l d   i d = " 2 f e f 3 f 1 9 - 2 3 2 d - 4 1 4 2 - b 5 2 5 - 1 1 d 8 a 7 6 a 6 e 9 b "   n a m e = " L i b r a r y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 L _ L I V E _ E M E A 2 < / f i e l d >  
         < f i e l d   i d = " 3 8 8 a 1 e 1 3 - 9 9 7 8 - 4 5 4 7 - 8 c 3 9 - 2 9 b 8 9 a 1 1 d 7 2 a "   n a m e = " W o r k s p a c e I d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 1 5 3 0 0 4 7 < / f i e l d >  
         < f i e l d   i d = " d 8 d 8 a 1 b 7 - 2 9 f 2 - 4 1 8 4 - b 4 b b - 9 4 e 8 6 8 1 1 b 1 d c "   n a m e = " D o c F o l d e r I d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 2 1 2 8 9 2 8 < / f i e l d >  
         < f i e l d   i d = " a 1 f 2 3 1 e a - a 0 0 f - 4 6 0 6 - 9 f a b - d 2 a c d 8 5 9 d 3 a d "   n a m e = " D o c N u m b e r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 1 0 0 4 3 4 2 9 9 < / f i e l d >  
         < f i e l d   i d = " c 9 0 9 4 b 9 c - 5 2 f d - 4 4 0 3 - b b 8 3 - 9 b b 3 a b 5 3 6 8 a d "   n a m e = " D o c V e r s i o n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 1 < / f i e l d >  
         < f i e l d   i d = " 7 2 9 0 4 a 4 7 - 5 7 8 0 - 4 5 9 c - b e 7 a - 4 4 8 f 9 a d 8 d 6 b 4 "   n a m e = " D o c I d F o r m a t "   t y p e = " "   o r d e r = " 9 9 9 "   e n t i t y I d = " b 6 a 2 9 4 d b - f 6 e 6 - 4 4 1 1 - b 0 0 2 - b f 7 0 f 2 c f b 2 f 4 "   l i n k e d E n t i t y I d = " b 6 a 2 9 4 d b - f 6 e 6 - 4 4 1 1 - b 0 0 2 - b f 7 0 f 2 c f b 2 f 4 "   l i n k e d F i e l d I d = " 0 0 0 0 0 0 0 0 - 0 0 0 0 - 0 0 0 0 - 0 0 0 0 - 0 0 0 0 0 0 0 0 0 0 0 0 "   l i n k e d F i e l d I n d e x = " 0 "   i n d e x = " 0 "   f i e l d T y p e = " q u e s t i o n "   f o r m a t = " { D M S . L i b r a r y }   & a m p ;   & q u o t ; : & q u o t ;   & a m p ;   { D M S . D o c N u m b e r }   & a m p ;   & q u o t ; v & q u o t ;   & a m p ;   { D M S . D o c V e r s i o n } "   f o r m a t E v a l u a t o r T y p e = " e x p r e s s i o n "   h i d d e n = " f a l s e " / >  
         < f i e l d   i d = " 9 0 1 6 3 5 3 d - 0 a b 3 - 4 5 1 f - 9 8 2 8 - 3 f e e 9 6 c f 6 8 b a "   n a m e = " C o n n e c t e d "   t y p e = " S y s t e m . B o o l e a n ,   m s c o r l i b ,   V e r s i o n = 4 . 0 . 0 . 0 ,   C u l t u r e = n e u t r a l ,   P u b l i c K e y T o k e n = b 7 7 a 5 c 5 6 1 9 3 4 e 0 8 9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 F a l s e < / f i e l d >  
         < f i e l d   i d = " 2 4 0 3 d 3 4 2 - 5 3 3 b - 4 5 e 7 - 8 4 b 2 - 6 2 d 6 8 1 2 9 0 4 8 5 "   n a m e = " C r e a t e   n e w   v e r s i o n "   t y p e = " S y s t e m . B o o l e a n ,   m s c o r l i b ,   V e r s i o n = 4 . 0 . 0 . 0 ,   C u l t u r e = n e u t r a l ,   P u b l i c K e y T o k e n = b 7 7 a 5 c 5 6 1 9 3 4 e 0 8 9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 F a l s e < / f i e l d >  
         < f i e l d   i d = " 0 a c 0 d 9 8 3 - 7 d 0 f - 4 0 b 2 - a e 0 2 - c 4 6 9 a d 3 7 b 7 f e "   n a m e = " R e f r e s h O n P r o f i l e C h a n g e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/ >  
         < f i e l d   i d = " a 0 6 3 5 d f 7 - 3 c 7 1 - 4 e b c - 9 b 8 6 - 0 d d d f e a 3 d 5 3 6 "   n a m e = " R e f r e s h O n S a v e A s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/ >  
         < f i e l d   i d = " 8 e 8 b 5 8 3 6 - 3 9 1 1 - 4 b a 7 - a 8 c b - 6 5 a 2 4 1 a 1 c 8 7 e "   n a m e = " P r o f i l e F i e l d 1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 - 1 < / f i e l d >  
         < f i e l d   i d = " 5 6 3 d b a 8 1 - 2 9 2 6 - 4 7 c 2 - a 4 3 0 - b 4 f 6 2 a 1 e 2 8 1 7 "   n a m e = " P r o f i l e F i e l d 1 D e s c r i p t i o n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> D E F A U L T < / f i e l d >  
         < f i e l d   i d = " c c b 4 a b 0 1 - c c f 4 - 4 5 1 3 - 8 b b c - 6 e f 2 1 4 5 b 1 6 a 6 "   n a m e = " P r o f i l e F i e l d 2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/ >  
         < f i e l d   i d = " c 0 4 7 b 3 6 9 - 4 d f e - 4 4 6 0 - 8 9 6 1 - 5 e d b 5 3 4 4 7 c f f "   n a m e = " P r o f i l e F i e l d 2 D e s c r i p t i o n "   t y p e = " "   o r d e r = " 9 9 9 "   e n t i t y I d = " b 6 a 2 9 4 d b - f 6 e 6 - 4 4 1 1 - b 0 0 2 - b f 7 0 f 2 c f b 2 f 4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q u e s t i o n "   f o r m a t E v a l u a t o r T y p e = " f o r m a t S t r i n g "   h i d d e n = " f a l s e " / >  
         < f i e l d   i d = " 0 8 3 d 5 a 5 f - 7 a 4 6 - 4 9 2 7 - a d 1 b - 2 e 7 1 0 3 f 3 6 8 b 1 "   n a m e = " L o g i n "   t y p e = " "   o r d e r = " 9 9 9 "   e n t i t y I d = " f 2 9 4 b 1 d 2 - 1 b 4 5 - 4 e 5 f - 9 4 c 4 - 2 9 5 3 e 5 1 5 0 1 3 7 "   l i n k e d E n t i t y I d = " 0 0 0 0 0 0 0 0 - 0 0 0 0 - 0 0 0 0 - 0 0 0 0 - 0 0 0 0 0 0 0 0 0 0 0 0 "   l i n k e d F i e l d I d = " 0 0 0 0 0 0 0 0 - 0 0 0 0 - 0 0 0 0 - 0 0 0 0 - 0 0 0 0 0 0 0 0 0 0 0 0 "   l i n k e d F i e l d I n d e x = " 0 "   i n d e x = " 0 "   f i e l d T y p e = " c o i "   f o r m a t E v a l u a t o r T y p e = " f o r m a t S t r i n g "   h i d d e n = " f a l s e " / >  
     < / f i e l d s >  
     < p r i n t C o n f i g u r a t i o n   s u p p o r t C u s t o m P r i n t = " t r u e "   s h o w P r i n t S e t t i n g s = " t r u e "   s h o w P r i n t O p t i o n s = " t r u e "   e n a b l e C o s t R e c o v e r y = " f a l s e " >  
         < p r o f i l e s / >  
     < / p r i n t C o n f i g u r a t i o n >  
     < s t y l e C o n f i g u r a t i o n / >  
 < / t e m p l a t e > 
</file>

<file path=customXml/itemProps1.xml><?xml version="1.0" encoding="utf-8"?>
<ds:datastoreItem xmlns:ds="http://schemas.openxmlformats.org/officeDocument/2006/customXml" ds:itemID="{43AD209F-0A0B-4C93-AFFE-00042392A15E}">
  <ds:schemaRefs>
    <ds:schemaRef ds:uri="http://www.w3.org/2001/XMLSchema"/>
    <ds:schemaRef ds:uri="http://iphelion.com/word/outlin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/>
  <Slides>17</Slide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1900-01-01T00:00:00Z</dcterms:created>
  <dcterms:modified xsi:type="dcterms:W3CDTF">1900-01-01T00:00:00Z</dcterms:modified>
  <cp:lastPrinted>1900-01-01T00:00:00Z</cp:lastPrinted>
</cp:coreProperties>
</file>