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png" ContentType="image/png"/>
  <Default Extension="jpeg" ContentType="image/jpeg"/>
  <Override PartName="/customXml/item1.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2" id="2147483648"/>
    <p:sldMasterId r:id="rId3" id="2147483718"/>
  </p:sldMasterIdLst>
  <p:notesMasterIdLst>
    <p:notesMasterId r:id="rId10"/>
  </p:notesMasterIdLst>
  <p:handoutMasterIdLst>
    <p:handoutMasterId r:id="rId11"/>
  </p:handoutMasterIdLst>
  <p:sldIdLst>
    <p:sldId r:id="rId4" id="305"/>
    <p:sldId r:id="rId5" id="265"/>
    <p:sldId r:id="rId6" id="308"/>
    <p:sldId r:id="rId7" id="306"/>
    <p:sldId r:id="rId8" id="309"/>
    <p:sldId r:id="rId9" id="286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A8AD"/>
    <a:srgbClr val="FEB9BD"/>
    <a:srgbClr val="FEDCDE"/>
    <a:srgbClr val="FD979D"/>
    <a:srgbClr val="EAEAEA"/>
    <a:srgbClr val="FED3D6"/>
    <a:srgbClr val="FF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2742" y="6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notesMaster" Target="notesMasters/notesMaster1.xml" /><Relationship Id="rId11" Type="http://schemas.openxmlformats.org/officeDocument/2006/relationships/handoutMaster" Target="handoutMasters/handoutMaster1.xml" /><Relationship Id="rId12" Type="http://schemas.openxmlformats.org/officeDocument/2006/relationships/tags" Target="tags/tag4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3.xml" /><Relationship Id="rId16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EA6BD-51F7-4D5B-B425-0927853179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4074E-0A60-4180-AE29-DC312C23A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CDC5-41CF-4EC4-8935-27481ED0D035}" type="datetimeFigureOut">
              <a:rPr lang="en-GB" smtClean="0"/>
              <a:t>08/05/2022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36955-1F75-463F-A982-D5F4B2ABC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AD9B5-4752-448F-B30F-BFB59CFF00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6CA6-B3C7-4F48-B216-507FEC818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2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1T13:14:0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19T14:23:2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21T13:14:0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0345-FEA7-4B15-8EFB-A8E78ADB950A}" type="datetimeFigureOut">
              <a:rPr lang="en-GB" smtClean="0"/>
              <a:t>08/05/2022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66562-16CE-4A9C-8EB9-B733D9E8C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0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Relationship Id="rId3" Type="http://schemas.openxmlformats.org/officeDocument/2006/relationships/image" Target="../media/image1.png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Relationship Id="rId3" Type="http://schemas.openxmlformats.org/officeDocument/2006/relationships/image" Target="../media/image1.png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Relationship Id="rId3" Type="http://schemas.openxmlformats.org/officeDocument/2006/relationships/image" Target="../media/image1.pn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slideMaster" Target="../slideMasters/slideMaster1.xml" /><Relationship Id="rId3" Type="http://schemas.openxmlformats.org/officeDocument/2006/relationships/image" Target="../media/image2.jpeg" /><Relationship Id="rId4" Type="http://schemas.openxmlformats.org/officeDocument/2006/relationships/image" Target="../media/image1.png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customXml" Target="../ink/ink2.xml" /><Relationship Id="rId3" Type="http://schemas.openxmlformats.org/officeDocument/2006/relationships/image" Target="../media/image3.png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png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6.jpeg" /><Relationship Id="rId3" Type="http://schemas.openxmlformats.org/officeDocument/2006/relationships/image" Target="../media/image4.png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7.tiff" /><Relationship Id="rId3" Type="http://schemas.openxmlformats.org/officeDocument/2006/relationships/image" Target="../media/image4.png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8.jpeg" /><Relationship Id="rId3" Type="http://schemas.openxmlformats.org/officeDocument/2006/relationships/image" Target="../media/image4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9.jpeg" /><Relationship Id="rId3" Type="http://schemas.openxmlformats.org/officeDocument/2006/relationships/image" Target="../media/image5.png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0.jpeg" /><Relationship Id="rId3" Type="http://schemas.openxmlformats.org/officeDocument/2006/relationships/image" Target="../media/image5.png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1.jpeg" /><Relationship Id="rId3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2.tiff" /><Relationship Id="rId3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3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4.tiff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5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png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png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6.jpeg" /><Relationship Id="rId3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7.jpeg" /><Relationship Id="rId3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8.jpeg" /><Relationship Id="rId3" Type="http://schemas.openxmlformats.org/officeDocument/2006/relationships/image" Target="../media/image5.png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9.jpeg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Relationship Id="rId3" Type="http://schemas.openxmlformats.org/officeDocument/2006/relationships/image" Target="../media/image1.png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Relationship Id="rId3" Type="http://schemas.openxmlformats.org/officeDocument/2006/relationships/image" Target="../media/image1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ser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BB948B-71E2-4478-9076-660F5108B04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65988" y="-94268"/>
            <a:ext cx="12348476" cy="7050693"/>
          </a:xfrm>
        </p:spPr>
        <p:txBody>
          <a:bodyPr/>
          <a:lstStyle/>
          <a:p>
            <a:r>
              <a:rPr lang="en-US" dirty="1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6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FC64-A2A1-41DF-8BBA-5FF44FA9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B305C-51FF-4816-A56B-132597B97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E6C6C4-65F6-4E89-A501-57D4B1DE65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153" y="1530000"/>
            <a:ext cx="8982109" cy="4599338"/>
          </a:xfrm>
        </p:spPr>
        <p:txBody>
          <a:bodyPr/>
          <a:lstStyle>
            <a:lvl1pPr marL="234000" indent="-234000">
              <a:lnSpc>
                <a:spcPct val="100000"/>
              </a:lnSpc>
              <a:spcAft>
                <a:spcPts val="4535"/>
              </a:spcAft>
              <a:defRPr sz="4200">
                <a:solidFill>
                  <a:schemeClr val="bg1"/>
                </a:solidFill>
              </a:defRPr>
            </a:lvl1pPr>
            <a:lvl2pPr marL="234000">
              <a:defRPr sz="2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1"/>
              <a:t>“Click to edit Master text styles</a:t>
            </a:r>
          </a:p>
          <a:p>
            <a:pPr lvl="1"/>
            <a:r>
              <a:rPr lang="en-US" dirty="1"/>
              <a:t>Second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9930CE-C0E6-46C5-800D-AD88FAEB6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748F-F4E1-4CA5-A276-57555498185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14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FC64-A2A1-41DF-8BBA-5FF44FA9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B305C-51FF-4816-A56B-132597B97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E6C6C4-65F6-4E89-A501-57D4B1DE65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153" y="1530000"/>
            <a:ext cx="8982109" cy="4599338"/>
          </a:xfrm>
        </p:spPr>
        <p:txBody>
          <a:bodyPr/>
          <a:lstStyle>
            <a:lvl1pPr marL="234000" indent="-234000">
              <a:lnSpc>
                <a:spcPct val="100000"/>
              </a:lnSpc>
              <a:spcAft>
                <a:spcPts val="4535"/>
              </a:spcAft>
              <a:defRPr sz="4200">
                <a:solidFill>
                  <a:schemeClr val="bg1"/>
                </a:solidFill>
              </a:defRPr>
            </a:lvl1pPr>
            <a:lvl2pPr marL="234000">
              <a:defRPr sz="2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1"/>
              <a:t>“Click to edit Master text styles</a:t>
            </a:r>
          </a:p>
          <a:p>
            <a:pPr lvl="1"/>
            <a:r>
              <a:rPr lang="en-US" dirty="1"/>
              <a:t>Second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9930CE-C0E6-46C5-800D-AD88FAEB6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1B8B2-029F-484D-A0D9-4EE9C405655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7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FC64-A2A1-41DF-8BBA-5FF44FA9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B305C-51FF-4816-A56B-132597B97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E6C6C4-65F6-4E89-A501-57D4B1DE65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153" y="1530000"/>
            <a:ext cx="8982109" cy="4599338"/>
          </a:xfrm>
        </p:spPr>
        <p:txBody>
          <a:bodyPr/>
          <a:lstStyle>
            <a:lvl1pPr marL="234000" indent="-234000">
              <a:lnSpc>
                <a:spcPct val="100000"/>
              </a:lnSpc>
              <a:spcAft>
                <a:spcPts val="4535"/>
              </a:spcAft>
              <a:defRPr sz="4200">
                <a:solidFill>
                  <a:schemeClr val="bg1"/>
                </a:solidFill>
              </a:defRPr>
            </a:lvl1pPr>
            <a:lvl2pPr marL="234000">
              <a:defRPr sz="2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1"/>
              <a:t>“Click to edit Master text styles</a:t>
            </a:r>
          </a:p>
          <a:p>
            <a:pPr lvl="1"/>
            <a:r>
              <a:rPr lang="en-US" dirty="1"/>
              <a:t>Second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9930CE-C0E6-46C5-800D-AD88FAEB6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C465C-006D-4CD4-8B02-67D1C03A86F9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FC64-A2A1-41DF-8BBA-5FF44FA9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B305C-51FF-4816-A56B-132597B973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E6C6C4-65F6-4E89-A501-57D4B1DE65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153" y="1530000"/>
            <a:ext cx="8982109" cy="4599338"/>
          </a:xfrm>
        </p:spPr>
        <p:txBody>
          <a:bodyPr/>
          <a:lstStyle>
            <a:lvl1pPr marL="234000" indent="-234000">
              <a:lnSpc>
                <a:spcPct val="100000"/>
              </a:lnSpc>
              <a:spcAft>
                <a:spcPts val="4535"/>
              </a:spcAft>
              <a:defRPr sz="4200">
                <a:solidFill>
                  <a:schemeClr val="bg1"/>
                </a:solidFill>
              </a:defRPr>
            </a:lvl1pPr>
            <a:lvl2pPr marL="234000">
              <a:defRPr sz="2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1"/>
              <a:t>“Click to edit Master text styles</a:t>
            </a:r>
          </a:p>
          <a:p>
            <a:pPr lvl="1"/>
            <a:r>
              <a:rPr lang="en-US" dirty="1"/>
              <a:t>Second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9930CE-C0E6-46C5-800D-AD88FAEB6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18F30-C766-4767-9D77-474A0248896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6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2D19D-3F49-4501-A135-877A1AAF50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4E4D24-2972-4EC6-AA95-8318BE267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FDCC4-4FCF-40EB-B143-5E85CFC43D4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5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33EE33B-4F53-420D-A989-F7873DB550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DED2F-4DD3-49F6-8790-D81219D5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52438"/>
            <a:ext cx="5004000" cy="394727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0018-D466-4635-AEB7-4A78D6E1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1765300"/>
            <a:ext cx="5004000" cy="4364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A73DF-F05D-49AD-9955-5A8564E0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DEFC15-C422-428A-A763-421A92E53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9F812A4-F9EF-451B-A5D6-600F5F80D496}"/>
              </a:ext>
            </a:extLst>
          </p:cNvPr>
          <p:cNvSpPr>
            <a:spLocks noGrp="1" noEditPoints="1"/>
          </p:cNvSpPr>
          <p:nvPr>
            <p:ph type="pic" sz="quarter" idx="16" hasCustomPrompt="1"/>
          </p:nvPr>
        </p:nvSpPr>
        <p:spPr>
          <a:xfrm>
            <a:off x="10170000" y="450000"/>
            <a:ext cx="155575" cy="247650"/>
          </a:xfrm>
          <a:custGeom>
            <a:gdLst>
              <a:gd name="T0" fmla="*/ 3592 w 8187"/>
              <a:gd name="T1" fmla="*/ 6018 h 13439"/>
              <a:gd name="T2" fmla="*/ 0 w 8187"/>
              <a:gd name="T3" fmla="*/ 2993 h 13439"/>
              <a:gd name="T4" fmla="*/ 3875 w 8187"/>
              <a:gd name="T5" fmla="*/ 0 h 13439"/>
              <a:gd name="T6" fmla="*/ 8098 w 8187"/>
              <a:gd name="T7" fmla="*/ 1922 h 13439"/>
              <a:gd name="T8" fmla="*/ 7073 w 8187"/>
              <a:gd name="T9" fmla="*/ 2678 h 13439"/>
              <a:gd name="T10" fmla="*/ 3875 w 8187"/>
              <a:gd name="T11" fmla="*/ 1166 h 13439"/>
              <a:gd name="T12" fmla="*/ 1339 w 8187"/>
              <a:gd name="T13" fmla="*/ 2946 h 13439"/>
              <a:gd name="T14" fmla="*/ 4474 w 8187"/>
              <a:gd name="T15" fmla="*/ 4931 h 13439"/>
              <a:gd name="T16" fmla="*/ 8187 w 8187"/>
              <a:gd name="T17" fmla="*/ 7816 h 13439"/>
              <a:gd name="T18" fmla="*/ 3592 w 8187"/>
              <a:gd name="T19" fmla="*/ 6018 h 13439"/>
              <a:gd name="T20" fmla="*/ 4596 w 8187"/>
              <a:gd name="T21" fmla="*/ 7421 h 13439"/>
              <a:gd name="T22" fmla="*/ 8187 w 8187"/>
              <a:gd name="T23" fmla="*/ 10445 h 13439"/>
              <a:gd name="T24" fmla="*/ 4312 w 8187"/>
              <a:gd name="T25" fmla="*/ 13439 h 13439"/>
              <a:gd name="T26" fmla="*/ 90 w 8187"/>
              <a:gd name="T27" fmla="*/ 11517 h 13439"/>
              <a:gd name="T28" fmla="*/ 1114 w 8187"/>
              <a:gd name="T29" fmla="*/ 10760 h 13439"/>
              <a:gd name="T30" fmla="*/ 4312 w 8187"/>
              <a:gd name="T31" fmla="*/ 12273 h 13439"/>
              <a:gd name="T32" fmla="*/ 6848 w 8187"/>
              <a:gd name="T33" fmla="*/ 10493 h 13439"/>
              <a:gd name="T34" fmla="*/ 3714 w 8187"/>
              <a:gd name="T35" fmla="*/ 8508 h 13439"/>
              <a:gd name="T36" fmla="*/ 0 w 8187"/>
              <a:gd name="T37" fmla="*/ 5623 h 13439"/>
              <a:gd name="T38" fmla="*/ 4596 w 8187"/>
              <a:gd name="T39" fmla="*/ 7421 h 134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87" h="13439">
                <a:moveTo>
                  <a:pt x="3592" y="6018"/>
                </a:moveTo>
                <a:cubicBezTo>
                  <a:pt x="1171" y="5623"/>
                  <a:pt x="0" y="4695"/>
                  <a:pt x="0" y="2993"/>
                </a:cubicBezTo>
                <a:cubicBezTo>
                  <a:pt x="0" y="1182"/>
                  <a:pt x="1528" y="0"/>
                  <a:pt x="3875" y="0"/>
                </a:cubicBezTo>
                <a:cubicBezTo>
                  <a:pt x="5939" y="0"/>
                  <a:pt x="7310" y="883"/>
                  <a:pt x="8098" y="1922"/>
                </a:cubicBezTo>
                <a:cubicBezTo>
                  <a:pt x="7073" y="2678"/>
                  <a:pt x="7073" y="2678"/>
                  <a:pt x="7073" y="2678"/>
                </a:cubicBezTo>
                <a:cubicBezTo>
                  <a:pt x="6616" y="2001"/>
                  <a:pt x="5656" y="1166"/>
                  <a:pt x="3875" y="1166"/>
                </a:cubicBezTo>
                <a:cubicBezTo>
                  <a:pt x="2300" y="1166"/>
                  <a:pt x="1339" y="1827"/>
                  <a:pt x="1339" y="2946"/>
                </a:cubicBezTo>
                <a:cubicBezTo>
                  <a:pt x="1339" y="4001"/>
                  <a:pt x="1938" y="4505"/>
                  <a:pt x="4474" y="4931"/>
                </a:cubicBezTo>
                <a:cubicBezTo>
                  <a:pt x="7121" y="5387"/>
                  <a:pt x="8047" y="6396"/>
                  <a:pt x="8187" y="7816"/>
                </a:cubicBezTo>
                <a:cubicBezTo>
                  <a:pt x="7349" y="6828"/>
                  <a:pt x="6073" y="6423"/>
                  <a:pt x="3592" y="6018"/>
                </a:cubicBezTo>
                <a:moveTo>
                  <a:pt x="4596" y="7421"/>
                </a:moveTo>
                <a:cubicBezTo>
                  <a:pt x="7016" y="7816"/>
                  <a:pt x="8187" y="8744"/>
                  <a:pt x="8187" y="10445"/>
                </a:cubicBezTo>
                <a:cubicBezTo>
                  <a:pt x="8187" y="12257"/>
                  <a:pt x="6659" y="13439"/>
                  <a:pt x="4312" y="13439"/>
                </a:cubicBezTo>
                <a:cubicBezTo>
                  <a:pt x="2248" y="13439"/>
                  <a:pt x="878" y="12557"/>
                  <a:pt x="90" y="11517"/>
                </a:cubicBezTo>
                <a:cubicBezTo>
                  <a:pt x="1114" y="10760"/>
                  <a:pt x="1114" y="10760"/>
                  <a:pt x="1114" y="10760"/>
                </a:cubicBezTo>
                <a:cubicBezTo>
                  <a:pt x="1571" y="11438"/>
                  <a:pt x="2532" y="12273"/>
                  <a:pt x="4312" y="12273"/>
                </a:cubicBezTo>
                <a:cubicBezTo>
                  <a:pt x="5888" y="12273"/>
                  <a:pt x="6848" y="11611"/>
                  <a:pt x="6848" y="10493"/>
                </a:cubicBezTo>
                <a:cubicBezTo>
                  <a:pt x="6848" y="9437"/>
                  <a:pt x="6250" y="8934"/>
                  <a:pt x="3714" y="8508"/>
                </a:cubicBezTo>
                <a:cubicBezTo>
                  <a:pt x="1067" y="8051"/>
                  <a:pt x="141" y="7043"/>
                  <a:pt x="0" y="5623"/>
                </a:cubicBezTo>
                <a:cubicBezTo>
                  <a:pt x="861" y="6652"/>
                  <a:pt x="2115" y="7016"/>
                  <a:pt x="4596" y="742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/>
            </a:lvl1pPr>
          </a:lstStyle>
          <a:p>
            <a:r>
              <a:rPr lang="en-GB" dirty="1"/>
              <a:t>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74D5515-F14E-43A3-B4C3-6F9C203BF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4" y="874801"/>
            <a:ext cx="5004000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B84C1-7912-4FF4-905F-7800747F601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EBAAAB9-1C97-4CE5-BF8B-BB1E1045DCB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2000" y="0"/>
            <a:ext cx="7380000" cy="6858000"/>
          </a:xfrm>
        </p:spPr>
        <p:txBody>
          <a:bodyPr/>
          <a:lstStyle/>
          <a:p>
            <a:r>
              <a:rPr lang="en-US" dirty="1"/>
              <a:t>Click icon to add chart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DED2F-4DD3-49F6-8790-D81219D5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52438"/>
            <a:ext cx="5004000" cy="394727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0018-D466-4635-AEB7-4A78D6E1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1765300"/>
            <a:ext cx="3672000" cy="4364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A73DF-F05D-49AD-9955-5A8564E0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8CC745B-8847-40B0-A456-ABCBAED20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ED07DE-3CEF-4688-8E0F-D5C2EFB070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4" y="874801"/>
            <a:ext cx="5004000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8447E-C2C8-4913-9372-B1275737291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9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7A2B-6F8F-48A6-A162-3FD2749F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F0784-D4AF-4D63-A603-8D56F032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B3AD5521-BC27-4A29-AC9D-5B0825BF5F1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801600" y="1641600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3EFF70B4-F894-4E6B-A06D-A768C465B94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411200" y="4325771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4E1BAADD-573A-4DD8-8F3A-3C0BF03DE68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01600" y="4325771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911045CB-237F-433E-BFF2-75262B4AFD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192000" y="4327200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58A549A9-155D-4E88-B537-AFC7B6D0FDB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360000" y="1641600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EFCE56DF-FFDC-4B9C-999E-4A038C865EF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360000" y="4325771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1CFC6CCB-0CAA-4FD1-8D3D-F7173819F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63F1EF1-EB76-4A9D-A7F6-05EF2DDB4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25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8CD3-A71F-4878-97A6-3AAB2A66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054FA-96A2-4938-B4B0-06AC7F58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6D0183-2389-456A-AA9E-13CE25C78EC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9262" y="1765300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EE54CF-6FBA-49FA-B6E1-A23C268E18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6000" y="1765300"/>
            <a:ext cx="3347261" cy="1112371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 marL="0" indent="0">
              <a:lnSpc>
                <a:spcPct val="100000"/>
              </a:lnSpc>
              <a:buNone/>
              <a:tabLst>
                <a:tab pos="216000" algn="l"/>
              </a:tabLst>
              <a:defRPr sz="2000"/>
            </a:lvl3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E41C08A-59E5-4202-A537-BEDA3E9A53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261" y="4428000"/>
            <a:ext cx="5004000" cy="17013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B11991-F3D8-478B-B274-2D3DB98C602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6001" y="1765300"/>
            <a:ext cx="1411200" cy="14112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42B94F0-BFE5-4C84-B012-FB4F3F6981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52739" y="1765300"/>
            <a:ext cx="3347261" cy="1112371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 marL="0" indent="0">
              <a:lnSpc>
                <a:spcPct val="100000"/>
              </a:lnSpc>
              <a:buNone/>
              <a:tabLst>
                <a:tab pos="216000" algn="l"/>
              </a:tabLst>
              <a:defRPr sz="2000"/>
            </a:lvl3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5647B16-4D88-4597-A348-65B6211897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4427999"/>
            <a:ext cx="5004000" cy="1701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3B50FEB-8122-4690-AE49-3573CEE4DD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C7EA3C-78E3-4374-8445-41D4D1E2D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6410AA-00BD-4ABA-99F6-8D6D774F42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06000" y="3204000"/>
            <a:ext cx="3347261" cy="6286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89A3393-A2D0-4995-B757-9B2DE7D6E2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52739" y="3204000"/>
            <a:ext cx="3347261" cy="6286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6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F88B-8D52-482D-BF81-189C8552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9F576-DBE4-4558-84E8-AEB1A240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AAECA-AEAF-4004-93AA-0C938CD6D0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891" y="1897812"/>
            <a:ext cx="2449902" cy="1210834"/>
          </a:xfrm>
          <a:noFill/>
        </p:spPr>
        <p:txBody>
          <a:bodyPr/>
          <a:lstStyle/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D43D8-BE6E-4E29-BBDF-D81138C2FE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1698" y="1897812"/>
            <a:ext cx="2449902" cy="1210834"/>
          </a:xfrm>
          <a:noFill/>
        </p:spPr>
        <p:txBody>
          <a:bodyPr/>
          <a:lstStyle/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17366548-1F6D-484A-A759-D06BB4F0D8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1505" y="1897812"/>
            <a:ext cx="2449902" cy="1210834"/>
          </a:xfrm>
          <a:noFill/>
        </p:spPr>
        <p:txBody>
          <a:bodyPr/>
          <a:lstStyle/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4063A26-F895-4883-8DFF-24D69749AA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1312" y="1897812"/>
            <a:ext cx="2449902" cy="1210834"/>
          </a:xfrm>
          <a:noFill/>
        </p:spPr>
        <p:txBody>
          <a:bodyPr/>
          <a:lstStyle/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D325A9-8B40-40D2-BEF0-167F6DB936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7E2AF08-1A67-4CB9-8E0A-D1D5E2A429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F6D0F-6743-4DC5-B0C8-CCBF324E092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43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AEAA-BC90-462D-9865-090FD9D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4C2B-8F92-4A14-842C-74B5C238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FF326F1-77BE-4D76-8DB4-3F416B644E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bg2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FB0C5E5-3EA0-49A0-99A2-3AA1AFFDC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92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A07D-9301-491E-8623-B7B180EC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B5D14-1CB2-406C-8D02-2A0EE961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2305D9-5707-4D8B-AFD3-912E7B460B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1765300"/>
            <a:ext cx="1252954" cy="582613"/>
          </a:xfrm>
          <a:solidFill>
            <a:srgbClr val="FEA8AD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799B4EC-0D9D-4169-8208-222381382C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7373" y="1765300"/>
            <a:ext cx="1252954" cy="582613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427CA06-443D-435C-8140-FA6FC3065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5484" y="1765300"/>
            <a:ext cx="1252954" cy="582613"/>
          </a:xfrm>
          <a:solidFill>
            <a:srgbClr val="FEA8AD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FC47942-411E-45EF-8CBB-FA05B39F0A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3595" y="1765300"/>
            <a:ext cx="1252954" cy="582613"/>
          </a:xfrm>
          <a:solidFill>
            <a:srgbClr val="FEA8AD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FBE7E2C-2D27-4F6C-8F77-9B8142C61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61706" y="1765300"/>
            <a:ext cx="1252954" cy="582613"/>
          </a:xfrm>
          <a:solidFill>
            <a:srgbClr val="FEA8AD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056FF18-3D80-4275-8AFC-3415B73362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39817" y="1765300"/>
            <a:ext cx="1252954" cy="582613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AE6CE3E-983D-46A8-B36E-AF39D8FC37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17928" y="1765300"/>
            <a:ext cx="1252954" cy="582613"/>
          </a:xfrm>
          <a:solidFill>
            <a:srgbClr val="FEA8AD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B9B619-3FE2-419C-8C88-BBF20AC17B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96038" y="1765300"/>
            <a:ext cx="1252954" cy="582613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947D52B-8936-4689-A163-BC2C604511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74148" y="1766393"/>
            <a:ext cx="1517851" cy="582613"/>
          </a:xfrm>
          <a:solidFill>
            <a:srgbClr val="FEA8AD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0000</a:t>
            </a:r>
            <a:endParaRPr lang="en-GB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1E69882D-291E-4333-A6DE-1ECE226AFEC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571472" y="3182400"/>
            <a:ext cx="1242000" cy="12420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9D5CDF1-FB6A-45C6-BCE9-04396285418A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393350" y="3182400"/>
            <a:ext cx="1242000" cy="1242000"/>
          </a:xfrm>
          <a:prstGeom prst="ellipse"/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 dirty="1"/>
              <a:t>Click icon to add picture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DEDE4091-3F99-4980-A396-1F8F2A770E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6844EA-B8E0-48B6-8B2E-177B4A05F5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pic>
        <p:nvPicPr>
          <p:cNvPr id="6" name="Ink 5">
            <a:extLst>
              <a:ext uri="{FF2B5EF4-FFF2-40B4-BE49-F238E27FC236}">
                <a16:creationId xmlns:a16="http://schemas.microsoft.com/office/drawing/2014/main" id="{60516AC6-FFB1-490E-9E30-65BC90CFA8C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43241" y="3705755"/>
            <a:ext cx="18000" cy="18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00040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3B9D-566C-4BF1-A35B-A011B11D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2386D-DD4E-4CAE-8BCD-D00DBDAD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DB89648-86B0-4B76-8DD3-0C599B335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B77FED6-9369-4A2E-B65C-1BEBBCC7E0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8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r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3B9D-566C-4BF1-A35B-A011B11D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2386D-DD4E-4CAE-8BCD-D00DBDAD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DB89648-86B0-4B76-8DD3-0C599B335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B77FED6-9369-4A2E-B65C-1BEBBCC7E0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E9E85-32B5-4EFD-8AB9-3A3C955531F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577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C5CCC-3EC7-4614-8E66-66AAEC56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DB9E97A-9610-4657-8FF5-994CC317E2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5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39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9302748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8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harco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9664698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7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9874248" cy="496799"/>
          </a:xfrm>
        </p:spPr>
        <p:txBody>
          <a:bodyPr anchor="t"/>
          <a:lstStyle>
            <a:lvl1pPr algn="l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3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8217287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5791329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or pri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8217287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5791329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8112123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4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AEAA-BC90-462D-9865-090FD9D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4C2B-8F92-4A14-842C-74B5C238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4" y="1765299"/>
            <a:ext cx="5328000" cy="4364039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DF43F5-96FB-4EE2-9EC0-243D3283483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0400" y="1765300"/>
            <a:ext cx="5328000" cy="4364039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0C5D500-0D33-4851-B089-E11A6D2379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bg2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C9C79FE-5BB3-40D5-8DD8-48F94531A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44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6216648" cy="496799"/>
          </a:xfrm>
        </p:spPr>
        <p:txBody>
          <a:bodyPr anchor="t"/>
          <a:lstStyle>
            <a:lvl1pPr algn="l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8540748" cy="496799"/>
          </a:xfrm>
        </p:spPr>
        <p:txBody>
          <a:bodyPr anchor="t"/>
          <a:lstStyle>
            <a:lvl1pPr algn="l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9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9CE91-91E6-469F-9566-2B595A900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98400" y="453600"/>
            <a:ext cx="1143002" cy="3261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3814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6 for pri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2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2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0C861-F7AB-47A8-816E-38657F678C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98400" y="452437"/>
            <a:ext cx="1143002" cy="3261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5937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05604-2082-42C2-9166-A967508195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98400" y="453600"/>
            <a:ext cx="1143002" cy="3261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88738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8 for pri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F54C6-2E2E-4815-B237-402315EF9F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98400" y="453600"/>
            <a:ext cx="1143002" cy="3261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79560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5E8B2-CFE1-44AA-B5EF-C578DC3673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98400" y="453600"/>
            <a:ext cx="1143002" cy="3261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464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54ECBB-89E1-4E3E-A4E5-4A894BA34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2153" y="0"/>
            <a:ext cx="680984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DCBC565-58DF-4A7D-982F-F746B90E73A3}"/>
              </a:ext>
            </a:extLst>
          </p:cNvPr>
          <p:cNvSpPr>
            <a:spLocks noGrp="1" noEditPoints="1"/>
          </p:cNvSpPr>
          <p:nvPr>
            <p:ph type="pic" sz="quarter" idx="12" hasCustomPrompt="1"/>
          </p:nvPr>
        </p:nvSpPr>
        <p:spPr>
          <a:xfrm>
            <a:off x="10598148" y="452438"/>
            <a:ext cx="1144588" cy="327025"/>
          </a:xfrm>
          <a:custGeom>
            <a:gdLst>
              <a:gd name="T0" fmla="*/ 3713 w 17320"/>
              <a:gd name="T1" fmla="*/ 2139 h 4927"/>
              <a:gd name="T2" fmla="*/ 5539 w 17320"/>
              <a:gd name="T3" fmla="*/ 0 h 4927"/>
              <a:gd name="T4" fmla="*/ 4574 w 17320"/>
              <a:gd name="T5" fmla="*/ 2139 h 4927"/>
              <a:gd name="T6" fmla="*/ 5832 w 17320"/>
              <a:gd name="T7" fmla="*/ 1022 h 4927"/>
              <a:gd name="T8" fmla="*/ 6717 w 17320"/>
              <a:gd name="T9" fmla="*/ 345 h 4927"/>
              <a:gd name="T10" fmla="*/ 7490 w 17320"/>
              <a:gd name="T11" fmla="*/ 805 h 4927"/>
              <a:gd name="T12" fmla="*/ 8892 w 17320"/>
              <a:gd name="T13" fmla="*/ 0 h 4927"/>
              <a:gd name="T14" fmla="*/ 7927 w 17320"/>
              <a:gd name="T15" fmla="*/ 2139 h 4927"/>
              <a:gd name="T16" fmla="*/ 9185 w 17320"/>
              <a:gd name="T17" fmla="*/ 1022 h 4927"/>
              <a:gd name="T18" fmla="*/ 10070 w 17320"/>
              <a:gd name="T19" fmla="*/ 345 h 4927"/>
              <a:gd name="T20" fmla="*/ 10843 w 17320"/>
              <a:gd name="T21" fmla="*/ 805 h 4927"/>
              <a:gd name="T22" fmla="*/ 11160 w 17320"/>
              <a:gd name="T23" fmla="*/ 1094 h 4927"/>
              <a:gd name="T24" fmla="*/ 12177 w 17320"/>
              <a:gd name="T25" fmla="*/ 345 h 4927"/>
              <a:gd name="T26" fmla="*/ 14545 w 17320"/>
              <a:gd name="T27" fmla="*/ 0 h 4927"/>
              <a:gd name="T28" fmla="*/ 13531 w 17320"/>
              <a:gd name="T29" fmla="*/ 2139 h 4927"/>
              <a:gd name="T30" fmla="*/ 14865 w 17320"/>
              <a:gd name="T31" fmla="*/ 942 h 4927"/>
              <a:gd name="T32" fmla="*/ 14545 w 17320"/>
              <a:gd name="T33" fmla="*/ 0 h 4927"/>
              <a:gd name="T34" fmla="*/ 16427 w 17320"/>
              <a:gd name="T35" fmla="*/ 2187 h 4927"/>
              <a:gd name="T36" fmla="*/ 16435 w 17320"/>
              <a:gd name="T37" fmla="*/ 333 h 4927"/>
              <a:gd name="T38" fmla="*/ 15614 w 17320"/>
              <a:gd name="T39" fmla="*/ 613 h 4927"/>
              <a:gd name="T40" fmla="*/ 2562 w 17320"/>
              <a:gd name="T41" fmla="*/ 894 h 4927"/>
              <a:gd name="T42" fmla="*/ 3295 w 17320"/>
              <a:gd name="T43" fmla="*/ 321 h 4927"/>
              <a:gd name="T44" fmla="*/ 2931 w 17320"/>
              <a:gd name="T45" fmla="*/ 1558 h 4927"/>
              <a:gd name="T46" fmla="*/ 2446 w 17320"/>
              <a:gd name="T47" fmla="*/ 2187 h 4927"/>
              <a:gd name="T48" fmla="*/ 4113 w 17320"/>
              <a:gd name="T49" fmla="*/ 4879 h 4927"/>
              <a:gd name="T50" fmla="*/ 6797 w 17320"/>
              <a:gd name="T51" fmla="*/ 2740 h 4927"/>
              <a:gd name="T52" fmla="*/ 4975 w 17320"/>
              <a:gd name="T53" fmla="*/ 2788 h 4927"/>
              <a:gd name="T54" fmla="*/ 4975 w 17320"/>
              <a:gd name="T55" fmla="*/ 3701 h 4927"/>
              <a:gd name="T56" fmla="*/ 6232 w 17320"/>
              <a:gd name="T57" fmla="*/ 4879 h 4927"/>
              <a:gd name="T58" fmla="*/ 7090 w 17320"/>
              <a:gd name="T59" fmla="*/ 4879 h 4927"/>
              <a:gd name="T60" fmla="*/ 10150 w 17320"/>
              <a:gd name="T61" fmla="*/ 2740 h 4927"/>
              <a:gd name="T62" fmla="*/ 8328 w 17320"/>
              <a:gd name="T63" fmla="*/ 2788 h 4927"/>
              <a:gd name="T64" fmla="*/ 8328 w 17320"/>
              <a:gd name="T65" fmla="*/ 3701 h 4927"/>
              <a:gd name="T66" fmla="*/ 9585 w 17320"/>
              <a:gd name="T67" fmla="*/ 4879 h 4927"/>
              <a:gd name="T68" fmla="*/ 10443 w 17320"/>
              <a:gd name="T69" fmla="*/ 4879 h 4927"/>
              <a:gd name="T70" fmla="*/ 13191 w 17320"/>
              <a:gd name="T71" fmla="*/ 3833 h 4927"/>
              <a:gd name="T72" fmla="*/ 13191 w 17320"/>
              <a:gd name="T73" fmla="*/ 3833 h 4927"/>
              <a:gd name="T74" fmla="*/ 12177 w 17320"/>
              <a:gd name="T75" fmla="*/ 4586 h 4927"/>
              <a:gd name="T76" fmla="*/ 13932 w 17320"/>
              <a:gd name="T77" fmla="*/ 2788 h 4927"/>
              <a:gd name="T78" fmla="*/ 13932 w 17320"/>
              <a:gd name="T79" fmla="*/ 3697 h 4927"/>
              <a:gd name="T80" fmla="*/ 15266 w 17320"/>
              <a:gd name="T81" fmla="*/ 4879 h 4927"/>
              <a:gd name="T82" fmla="*/ 16015 w 17320"/>
              <a:gd name="T83" fmla="*/ 3336 h 4927"/>
              <a:gd name="T84" fmla="*/ 16435 w 17320"/>
              <a:gd name="T85" fmla="*/ 2740 h 4927"/>
              <a:gd name="T86" fmla="*/ 16419 w 17320"/>
              <a:gd name="T87" fmla="*/ 4590 h 4927"/>
              <a:gd name="T88" fmla="*/ 17320 w 17320"/>
              <a:gd name="T89" fmla="*/ 4278 h 4927"/>
              <a:gd name="T90" fmla="*/ 2454 w 17320"/>
              <a:gd name="T91" fmla="*/ 3072 h 4927"/>
              <a:gd name="T92" fmla="*/ 1633 w 17320"/>
              <a:gd name="T93" fmla="*/ 3352 h 4927"/>
              <a:gd name="T94" fmla="*/ 1761 w 17320"/>
              <a:gd name="T95" fmla="*/ 4302 h 4927"/>
              <a:gd name="T96" fmla="*/ 2562 w 17320"/>
              <a:gd name="T97" fmla="*/ 3633 h 4927"/>
              <a:gd name="T98" fmla="*/ 624 w 17320"/>
              <a:gd name="T99" fmla="*/ 1718 h 4927"/>
              <a:gd name="T100" fmla="*/ 624 w 17320"/>
              <a:gd name="T101" fmla="*/ 2649 h 4927"/>
              <a:gd name="T102" fmla="*/ 1567 w 17320"/>
              <a:gd name="T103" fmla="*/ 2649 h 49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320" h="4927">
                <a:moveTo>
                  <a:pt x="3713" y="48"/>
                </a:moveTo>
                <a:cubicBezTo>
                  <a:pt x="4113" y="48"/>
                  <a:pt x="4113" y="48"/>
                  <a:pt x="4113" y="48"/>
                </a:cubicBezTo>
                <a:cubicBezTo>
                  <a:pt x="4113" y="2139"/>
                  <a:pt x="4113" y="2139"/>
                  <a:pt x="4113" y="2139"/>
                </a:cubicBezTo>
                <a:cubicBezTo>
                  <a:pt x="3713" y="2139"/>
                  <a:pt x="3713" y="2139"/>
                  <a:pt x="3713" y="2139"/>
                </a:cubicBezTo>
                <a:lnTo>
                  <a:pt x="3713" y="48"/>
                </a:lnTo>
                <a:close/>
                <a:moveTo>
                  <a:pt x="6797" y="0"/>
                </a:moveTo>
                <a:cubicBezTo>
                  <a:pt x="6553" y="0"/>
                  <a:pt x="6292" y="96"/>
                  <a:pt x="6128" y="353"/>
                </a:cubicBezTo>
                <a:cubicBezTo>
                  <a:pt x="6028" y="128"/>
                  <a:pt x="5832" y="0"/>
                  <a:pt x="5539" y="0"/>
                </a:cubicBezTo>
                <a:cubicBezTo>
                  <a:pt x="5315" y="0"/>
                  <a:pt x="5123" y="92"/>
                  <a:pt x="4975" y="288"/>
                </a:cubicBezTo>
                <a:cubicBezTo>
                  <a:pt x="4975" y="48"/>
                  <a:pt x="4975" y="48"/>
                  <a:pt x="4975" y="48"/>
                </a:cubicBezTo>
                <a:cubicBezTo>
                  <a:pt x="4574" y="48"/>
                  <a:pt x="4574" y="48"/>
                  <a:pt x="4574" y="48"/>
                </a:cubicBezTo>
                <a:cubicBezTo>
                  <a:pt x="4574" y="2139"/>
                  <a:pt x="4574" y="2139"/>
                  <a:pt x="4574" y="2139"/>
                </a:cubicBezTo>
                <a:cubicBezTo>
                  <a:pt x="4975" y="2139"/>
                  <a:pt x="4975" y="2139"/>
                  <a:pt x="4975" y="2139"/>
                </a:cubicBezTo>
                <a:cubicBezTo>
                  <a:pt x="4975" y="962"/>
                  <a:pt x="4975" y="962"/>
                  <a:pt x="4975" y="962"/>
                </a:cubicBezTo>
                <a:cubicBezTo>
                  <a:pt x="4975" y="597"/>
                  <a:pt x="5179" y="345"/>
                  <a:pt x="5459" y="345"/>
                </a:cubicBezTo>
                <a:cubicBezTo>
                  <a:pt x="5780" y="345"/>
                  <a:pt x="5832" y="585"/>
                  <a:pt x="5832" y="1022"/>
                </a:cubicBezTo>
                <a:cubicBezTo>
                  <a:pt x="5832" y="2139"/>
                  <a:pt x="5832" y="2139"/>
                  <a:pt x="5832" y="2139"/>
                </a:cubicBezTo>
                <a:cubicBezTo>
                  <a:pt x="6232" y="2139"/>
                  <a:pt x="6232" y="2139"/>
                  <a:pt x="6232" y="2139"/>
                </a:cubicBezTo>
                <a:cubicBezTo>
                  <a:pt x="6232" y="962"/>
                  <a:pt x="6232" y="962"/>
                  <a:pt x="6232" y="962"/>
                </a:cubicBezTo>
                <a:cubicBezTo>
                  <a:pt x="6232" y="597"/>
                  <a:pt x="6437" y="345"/>
                  <a:pt x="6717" y="345"/>
                </a:cubicBezTo>
                <a:cubicBezTo>
                  <a:pt x="7038" y="345"/>
                  <a:pt x="7090" y="585"/>
                  <a:pt x="7090" y="1022"/>
                </a:cubicBezTo>
                <a:cubicBezTo>
                  <a:pt x="7090" y="2139"/>
                  <a:pt x="7090" y="2139"/>
                  <a:pt x="7090" y="2139"/>
                </a:cubicBezTo>
                <a:cubicBezTo>
                  <a:pt x="7490" y="2139"/>
                  <a:pt x="7490" y="2139"/>
                  <a:pt x="7490" y="2139"/>
                </a:cubicBezTo>
                <a:cubicBezTo>
                  <a:pt x="7490" y="805"/>
                  <a:pt x="7490" y="805"/>
                  <a:pt x="7490" y="805"/>
                </a:cubicBezTo>
                <a:cubicBezTo>
                  <a:pt x="7490" y="305"/>
                  <a:pt x="7266" y="0"/>
                  <a:pt x="6797" y="0"/>
                </a:cubicBezTo>
                <a:moveTo>
                  <a:pt x="10150" y="0"/>
                </a:moveTo>
                <a:cubicBezTo>
                  <a:pt x="9906" y="0"/>
                  <a:pt x="9645" y="96"/>
                  <a:pt x="9481" y="353"/>
                </a:cubicBezTo>
                <a:cubicBezTo>
                  <a:pt x="9381" y="128"/>
                  <a:pt x="9185" y="0"/>
                  <a:pt x="8892" y="0"/>
                </a:cubicBezTo>
                <a:cubicBezTo>
                  <a:pt x="8668" y="0"/>
                  <a:pt x="8476" y="92"/>
                  <a:pt x="8328" y="288"/>
                </a:cubicBezTo>
                <a:cubicBezTo>
                  <a:pt x="8328" y="48"/>
                  <a:pt x="8328" y="48"/>
                  <a:pt x="8328" y="48"/>
                </a:cubicBezTo>
                <a:cubicBezTo>
                  <a:pt x="7927" y="48"/>
                  <a:pt x="7927" y="48"/>
                  <a:pt x="7927" y="48"/>
                </a:cubicBezTo>
                <a:cubicBezTo>
                  <a:pt x="7927" y="2139"/>
                  <a:pt x="7927" y="2139"/>
                  <a:pt x="7927" y="2139"/>
                </a:cubicBezTo>
                <a:cubicBezTo>
                  <a:pt x="8328" y="2139"/>
                  <a:pt x="8328" y="2139"/>
                  <a:pt x="8328" y="2139"/>
                </a:cubicBezTo>
                <a:cubicBezTo>
                  <a:pt x="8328" y="962"/>
                  <a:pt x="8328" y="962"/>
                  <a:pt x="8328" y="962"/>
                </a:cubicBezTo>
                <a:cubicBezTo>
                  <a:pt x="8328" y="597"/>
                  <a:pt x="8532" y="345"/>
                  <a:pt x="8812" y="345"/>
                </a:cubicBezTo>
                <a:cubicBezTo>
                  <a:pt x="9133" y="345"/>
                  <a:pt x="9185" y="585"/>
                  <a:pt x="9185" y="1022"/>
                </a:cubicBezTo>
                <a:cubicBezTo>
                  <a:pt x="9185" y="2139"/>
                  <a:pt x="9185" y="2139"/>
                  <a:pt x="9185" y="2139"/>
                </a:cubicBezTo>
                <a:cubicBezTo>
                  <a:pt x="9585" y="2139"/>
                  <a:pt x="9585" y="2139"/>
                  <a:pt x="9585" y="2139"/>
                </a:cubicBezTo>
                <a:cubicBezTo>
                  <a:pt x="9585" y="962"/>
                  <a:pt x="9585" y="962"/>
                  <a:pt x="9585" y="962"/>
                </a:cubicBezTo>
                <a:cubicBezTo>
                  <a:pt x="9585" y="597"/>
                  <a:pt x="9790" y="345"/>
                  <a:pt x="10070" y="345"/>
                </a:cubicBezTo>
                <a:cubicBezTo>
                  <a:pt x="10391" y="345"/>
                  <a:pt x="10443" y="585"/>
                  <a:pt x="10443" y="1022"/>
                </a:cubicBezTo>
                <a:cubicBezTo>
                  <a:pt x="10443" y="2139"/>
                  <a:pt x="10443" y="2139"/>
                  <a:pt x="10443" y="2139"/>
                </a:cubicBezTo>
                <a:cubicBezTo>
                  <a:pt x="10843" y="2139"/>
                  <a:pt x="10843" y="2139"/>
                  <a:pt x="10843" y="2139"/>
                </a:cubicBezTo>
                <a:cubicBezTo>
                  <a:pt x="10843" y="805"/>
                  <a:pt x="10843" y="805"/>
                  <a:pt x="10843" y="805"/>
                </a:cubicBezTo>
                <a:cubicBezTo>
                  <a:pt x="10843" y="305"/>
                  <a:pt x="10619" y="0"/>
                  <a:pt x="10150" y="0"/>
                </a:cubicBezTo>
                <a:moveTo>
                  <a:pt x="13191" y="1094"/>
                </a:moveTo>
                <a:cubicBezTo>
                  <a:pt x="13191" y="1735"/>
                  <a:pt x="12818" y="2187"/>
                  <a:pt x="12177" y="2187"/>
                </a:cubicBezTo>
                <a:cubicBezTo>
                  <a:pt x="11540" y="2187"/>
                  <a:pt x="11160" y="1719"/>
                  <a:pt x="11160" y="1094"/>
                </a:cubicBezTo>
                <a:cubicBezTo>
                  <a:pt x="11160" y="465"/>
                  <a:pt x="11548" y="0"/>
                  <a:pt x="12177" y="0"/>
                </a:cubicBezTo>
                <a:cubicBezTo>
                  <a:pt x="12794" y="0"/>
                  <a:pt x="13191" y="481"/>
                  <a:pt x="13191" y="1094"/>
                </a:cubicBezTo>
                <a:moveTo>
                  <a:pt x="12774" y="1086"/>
                </a:moveTo>
                <a:cubicBezTo>
                  <a:pt x="12774" y="617"/>
                  <a:pt x="12542" y="345"/>
                  <a:pt x="12177" y="345"/>
                </a:cubicBezTo>
                <a:cubicBezTo>
                  <a:pt x="11809" y="345"/>
                  <a:pt x="11576" y="617"/>
                  <a:pt x="11576" y="1086"/>
                </a:cubicBezTo>
                <a:cubicBezTo>
                  <a:pt x="11576" y="1571"/>
                  <a:pt x="11793" y="1847"/>
                  <a:pt x="12177" y="1847"/>
                </a:cubicBezTo>
                <a:cubicBezTo>
                  <a:pt x="12558" y="1847"/>
                  <a:pt x="12774" y="1571"/>
                  <a:pt x="12774" y="1086"/>
                </a:cubicBezTo>
                <a:moveTo>
                  <a:pt x="14545" y="0"/>
                </a:moveTo>
                <a:cubicBezTo>
                  <a:pt x="14308" y="0"/>
                  <a:pt x="14088" y="96"/>
                  <a:pt x="13932" y="321"/>
                </a:cubicBezTo>
                <a:cubicBezTo>
                  <a:pt x="13932" y="48"/>
                  <a:pt x="13932" y="48"/>
                  <a:pt x="13932" y="48"/>
                </a:cubicBezTo>
                <a:cubicBezTo>
                  <a:pt x="13531" y="48"/>
                  <a:pt x="13531" y="48"/>
                  <a:pt x="13531" y="48"/>
                </a:cubicBezTo>
                <a:cubicBezTo>
                  <a:pt x="13531" y="2139"/>
                  <a:pt x="13531" y="2139"/>
                  <a:pt x="13531" y="2139"/>
                </a:cubicBezTo>
                <a:cubicBezTo>
                  <a:pt x="13932" y="2139"/>
                  <a:pt x="13932" y="2139"/>
                  <a:pt x="13932" y="2139"/>
                </a:cubicBezTo>
                <a:cubicBezTo>
                  <a:pt x="13932" y="957"/>
                  <a:pt x="13932" y="957"/>
                  <a:pt x="13932" y="957"/>
                </a:cubicBezTo>
                <a:cubicBezTo>
                  <a:pt x="13932" y="597"/>
                  <a:pt x="14156" y="345"/>
                  <a:pt x="14456" y="345"/>
                </a:cubicBezTo>
                <a:cubicBezTo>
                  <a:pt x="14789" y="345"/>
                  <a:pt x="14865" y="577"/>
                  <a:pt x="14865" y="942"/>
                </a:cubicBezTo>
                <a:cubicBezTo>
                  <a:pt x="14865" y="2139"/>
                  <a:pt x="14865" y="2139"/>
                  <a:pt x="14865" y="2139"/>
                </a:cubicBezTo>
                <a:cubicBezTo>
                  <a:pt x="15266" y="2139"/>
                  <a:pt x="15266" y="2139"/>
                  <a:pt x="15266" y="2139"/>
                </a:cubicBezTo>
                <a:cubicBezTo>
                  <a:pt x="15266" y="805"/>
                  <a:pt x="15266" y="805"/>
                  <a:pt x="15266" y="805"/>
                </a:cubicBezTo>
                <a:cubicBezTo>
                  <a:pt x="15266" y="305"/>
                  <a:pt x="15013" y="0"/>
                  <a:pt x="14545" y="0"/>
                </a:cubicBezTo>
                <a:moveTo>
                  <a:pt x="16419" y="1851"/>
                </a:moveTo>
                <a:cubicBezTo>
                  <a:pt x="16143" y="1851"/>
                  <a:pt x="15902" y="1743"/>
                  <a:pt x="15742" y="1562"/>
                </a:cubicBezTo>
                <a:cubicBezTo>
                  <a:pt x="15482" y="1819"/>
                  <a:pt x="15482" y="1819"/>
                  <a:pt x="15482" y="1819"/>
                </a:cubicBezTo>
                <a:cubicBezTo>
                  <a:pt x="15686" y="2047"/>
                  <a:pt x="16011" y="2187"/>
                  <a:pt x="16427" y="2187"/>
                </a:cubicBezTo>
                <a:cubicBezTo>
                  <a:pt x="17008" y="2187"/>
                  <a:pt x="17320" y="1915"/>
                  <a:pt x="17320" y="1539"/>
                </a:cubicBezTo>
                <a:cubicBezTo>
                  <a:pt x="17320" y="1130"/>
                  <a:pt x="17048" y="978"/>
                  <a:pt x="16543" y="894"/>
                </a:cubicBezTo>
                <a:cubicBezTo>
                  <a:pt x="16139" y="829"/>
                  <a:pt x="16015" y="769"/>
                  <a:pt x="16015" y="597"/>
                </a:cubicBezTo>
                <a:cubicBezTo>
                  <a:pt x="16015" y="437"/>
                  <a:pt x="16163" y="333"/>
                  <a:pt x="16435" y="333"/>
                </a:cubicBezTo>
                <a:cubicBezTo>
                  <a:pt x="16676" y="333"/>
                  <a:pt x="16880" y="417"/>
                  <a:pt x="17036" y="565"/>
                </a:cubicBezTo>
                <a:cubicBezTo>
                  <a:pt x="17277" y="321"/>
                  <a:pt x="17277" y="321"/>
                  <a:pt x="17277" y="321"/>
                </a:cubicBezTo>
                <a:cubicBezTo>
                  <a:pt x="17084" y="128"/>
                  <a:pt x="16820" y="0"/>
                  <a:pt x="16435" y="0"/>
                </a:cubicBezTo>
                <a:cubicBezTo>
                  <a:pt x="15951" y="0"/>
                  <a:pt x="15614" y="232"/>
                  <a:pt x="15614" y="613"/>
                </a:cubicBezTo>
                <a:cubicBezTo>
                  <a:pt x="15614" y="946"/>
                  <a:pt x="15834" y="1146"/>
                  <a:pt x="16327" y="1222"/>
                </a:cubicBezTo>
                <a:cubicBezTo>
                  <a:pt x="16824" y="1298"/>
                  <a:pt x="16912" y="1386"/>
                  <a:pt x="16912" y="1558"/>
                </a:cubicBezTo>
                <a:cubicBezTo>
                  <a:pt x="16912" y="1731"/>
                  <a:pt x="16760" y="1851"/>
                  <a:pt x="16419" y="1851"/>
                </a:cubicBezTo>
                <a:moveTo>
                  <a:pt x="2562" y="894"/>
                </a:moveTo>
                <a:cubicBezTo>
                  <a:pt x="2157" y="829"/>
                  <a:pt x="2033" y="769"/>
                  <a:pt x="2033" y="597"/>
                </a:cubicBezTo>
                <a:cubicBezTo>
                  <a:pt x="2033" y="437"/>
                  <a:pt x="2181" y="333"/>
                  <a:pt x="2454" y="333"/>
                </a:cubicBezTo>
                <a:cubicBezTo>
                  <a:pt x="2694" y="333"/>
                  <a:pt x="2899" y="417"/>
                  <a:pt x="3055" y="565"/>
                </a:cubicBezTo>
                <a:cubicBezTo>
                  <a:pt x="3295" y="321"/>
                  <a:pt x="3295" y="321"/>
                  <a:pt x="3295" y="321"/>
                </a:cubicBezTo>
                <a:cubicBezTo>
                  <a:pt x="3103" y="128"/>
                  <a:pt x="2838" y="0"/>
                  <a:pt x="2454" y="0"/>
                </a:cubicBezTo>
                <a:cubicBezTo>
                  <a:pt x="1969" y="0"/>
                  <a:pt x="1633" y="232"/>
                  <a:pt x="1633" y="613"/>
                </a:cubicBezTo>
                <a:cubicBezTo>
                  <a:pt x="1633" y="946"/>
                  <a:pt x="1853" y="1146"/>
                  <a:pt x="2346" y="1222"/>
                </a:cubicBezTo>
                <a:cubicBezTo>
                  <a:pt x="2842" y="1298"/>
                  <a:pt x="2931" y="1386"/>
                  <a:pt x="2931" y="1558"/>
                </a:cubicBezTo>
                <a:cubicBezTo>
                  <a:pt x="2931" y="1731"/>
                  <a:pt x="2778" y="1851"/>
                  <a:pt x="2438" y="1851"/>
                </a:cubicBezTo>
                <a:cubicBezTo>
                  <a:pt x="2162" y="1851"/>
                  <a:pt x="1921" y="1743"/>
                  <a:pt x="1761" y="1562"/>
                </a:cubicBezTo>
                <a:cubicBezTo>
                  <a:pt x="1501" y="1819"/>
                  <a:pt x="1501" y="1819"/>
                  <a:pt x="1501" y="1819"/>
                </a:cubicBezTo>
                <a:cubicBezTo>
                  <a:pt x="1705" y="2047"/>
                  <a:pt x="2029" y="2187"/>
                  <a:pt x="2446" y="2187"/>
                </a:cubicBezTo>
                <a:cubicBezTo>
                  <a:pt x="3027" y="2187"/>
                  <a:pt x="3339" y="1915"/>
                  <a:pt x="3339" y="1539"/>
                </a:cubicBezTo>
                <a:cubicBezTo>
                  <a:pt x="3339" y="1130"/>
                  <a:pt x="3067" y="978"/>
                  <a:pt x="2562" y="894"/>
                </a:cubicBezTo>
                <a:moveTo>
                  <a:pt x="3713" y="4879"/>
                </a:moveTo>
                <a:cubicBezTo>
                  <a:pt x="4113" y="4879"/>
                  <a:pt x="4113" y="4879"/>
                  <a:pt x="4113" y="4879"/>
                </a:cubicBezTo>
                <a:cubicBezTo>
                  <a:pt x="4113" y="2788"/>
                  <a:pt x="4113" y="2788"/>
                  <a:pt x="4113" y="2788"/>
                </a:cubicBezTo>
                <a:cubicBezTo>
                  <a:pt x="3713" y="2788"/>
                  <a:pt x="3713" y="2788"/>
                  <a:pt x="3713" y="2788"/>
                </a:cubicBezTo>
                <a:lnTo>
                  <a:pt x="3713" y="4879"/>
                </a:lnTo>
                <a:close/>
                <a:moveTo>
                  <a:pt x="6797" y="2740"/>
                </a:moveTo>
                <a:cubicBezTo>
                  <a:pt x="6553" y="2740"/>
                  <a:pt x="6292" y="2836"/>
                  <a:pt x="6128" y="3092"/>
                </a:cubicBezTo>
                <a:cubicBezTo>
                  <a:pt x="6028" y="2868"/>
                  <a:pt x="5832" y="2740"/>
                  <a:pt x="5539" y="2740"/>
                </a:cubicBezTo>
                <a:cubicBezTo>
                  <a:pt x="5315" y="2740"/>
                  <a:pt x="5123" y="2832"/>
                  <a:pt x="4975" y="3028"/>
                </a:cubicBezTo>
                <a:cubicBezTo>
                  <a:pt x="4975" y="2788"/>
                  <a:pt x="4975" y="2788"/>
                  <a:pt x="4975" y="2788"/>
                </a:cubicBezTo>
                <a:cubicBezTo>
                  <a:pt x="4574" y="2788"/>
                  <a:pt x="4574" y="2788"/>
                  <a:pt x="4574" y="2788"/>
                </a:cubicBezTo>
                <a:cubicBezTo>
                  <a:pt x="4574" y="4879"/>
                  <a:pt x="4574" y="4879"/>
                  <a:pt x="4574" y="4879"/>
                </a:cubicBezTo>
                <a:cubicBezTo>
                  <a:pt x="4975" y="4879"/>
                  <a:pt x="4975" y="4879"/>
                  <a:pt x="4975" y="4879"/>
                </a:cubicBezTo>
                <a:cubicBezTo>
                  <a:pt x="4975" y="3701"/>
                  <a:pt x="4975" y="3701"/>
                  <a:pt x="4975" y="3701"/>
                </a:cubicBezTo>
                <a:cubicBezTo>
                  <a:pt x="4975" y="3336"/>
                  <a:pt x="5179" y="3084"/>
                  <a:pt x="5459" y="3084"/>
                </a:cubicBezTo>
                <a:cubicBezTo>
                  <a:pt x="5780" y="3084"/>
                  <a:pt x="5832" y="3325"/>
                  <a:pt x="5832" y="3761"/>
                </a:cubicBezTo>
                <a:cubicBezTo>
                  <a:pt x="5832" y="4879"/>
                  <a:pt x="5832" y="4879"/>
                  <a:pt x="5832" y="4879"/>
                </a:cubicBezTo>
                <a:cubicBezTo>
                  <a:pt x="6232" y="4879"/>
                  <a:pt x="6232" y="4879"/>
                  <a:pt x="6232" y="4879"/>
                </a:cubicBezTo>
                <a:cubicBezTo>
                  <a:pt x="6232" y="3701"/>
                  <a:pt x="6232" y="3701"/>
                  <a:pt x="6232" y="3701"/>
                </a:cubicBezTo>
                <a:cubicBezTo>
                  <a:pt x="6232" y="3336"/>
                  <a:pt x="6437" y="3084"/>
                  <a:pt x="6717" y="3084"/>
                </a:cubicBezTo>
                <a:cubicBezTo>
                  <a:pt x="7038" y="3084"/>
                  <a:pt x="7090" y="3325"/>
                  <a:pt x="7090" y="3761"/>
                </a:cubicBezTo>
                <a:cubicBezTo>
                  <a:pt x="7090" y="4879"/>
                  <a:pt x="7090" y="4879"/>
                  <a:pt x="7090" y="4879"/>
                </a:cubicBezTo>
                <a:cubicBezTo>
                  <a:pt x="7490" y="4879"/>
                  <a:pt x="7490" y="4879"/>
                  <a:pt x="7490" y="4879"/>
                </a:cubicBezTo>
                <a:cubicBezTo>
                  <a:pt x="7490" y="3545"/>
                  <a:pt x="7490" y="3545"/>
                  <a:pt x="7490" y="3545"/>
                </a:cubicBezTo>
                <a:cubicBezTo>
                  <a:pt x="7490" y="3044"/>
                  <a:pt x="7266" y="2740"/>
                  <a:pt x="6797" y="2740"/>
                </a:cubicBezTo>
                <a:moveTo>
                  <a:pt x="10150" y="2740"/>
                </a:moveTo>
                <a:cubicBezTo>
                  <a:pt x="9906" y="2740"/>
                  <a:pt x="9645" y="2836"/>
                  <a:pt x="9481" y="3092"/>
                </a:cubicBezTo>
                <a:cubicBezTo>
                  <a:pt x="9381" y="2868"/>
                  <a:pt x="9185" y="2740"/>
                  <a:pt x="8892" y="2740"/>
                </a:cubicBezTo>
                <a:cubicBezTo>
                  <a:pt x="8668" y="2740"/>
                  <a:pt x="8476" y="2832"/>
                  <a:pt x="8328" y="3028"/>
                </a:cubicBezTo>
                <a:cubicBezTo>
                  <a:pt x="8328" y="2788"/>
                  <a:pt x="8328" y="2788"/>
                  <a:pt x="8328" y="2788"/>
                </a:cubicBezTo>
                <a:cubicBezTo>
                  <a:pt x="7927" y="2788"/>
                  <a:pt x="7927" y="2788"/>
                  <a:pt x="7927" y="2788"/>
                </a:cubicBezTo>
                <a:cubicBezTo>
                  <a:pt x="7927" y="4879"/>
                  <a:pt x="7927" y="4879"/>
                  <a:pt x="7927" y="4879"/>
                </a:cubicBezTo>
                <a:cubicBezTo>
                  <a:pt x="8328" y="4879"/>
                  <a:pt x="8328" y="4879"/>
                  <a:pt x="8328" y="4879"/>
                </a:cubicBezTo>
                <a:cubicBezTo>
                  <a:pt x="8328" y="3701"/>
                  <a:pt x="8328" y="3701"/>
                  <a:pt x="8328" y="3701"/>
                </a:cubicBezTo>
                <a:cubicBezTo>
                  <a:pt x="8328" y="3336"/>
                  <a:pt x="8532" y="3084"/>
                  <a:pt x="8812" y="3084"/>
                </a:cubicBezTo>
                <a:cubicBezTo>
                  <a:pt x="9133" y="3084"/>
                  <a:pt x="9185" y="3325"/>
                  <a:pt x="9185" y="3761"/>
                </a:cubicBezTo>
                <a:cubicBezTo>
                  <a:pt x="9185" y="4879"/>
                  <a:pt x="9185" y="4879"/>
                  <a:pt x="9185" y="4879"/>
                </a:cubicBezTo>
                <a:cubicBezTo>
                  <a:pt x="9585" y="4879"/>
                  <a:pt x="9585" y="4879"/>
                  <a:pt x="9585" y="4879"/>
                </a:cubicBezTo>
                <a:cubicBezTo>
                  <a:pt x="9585" y="3701"/>
                  <a:pt x="9585" y="3701"/>
                  <a:pt x="9585" y="3701"/>
                </a:cubicBezTo>
                <a:cubicBezTo>
                  <a:pt x="9585" y="3336"/>
                  <a:pt x="9790" y="3084"/>
                  <a:pt x="10070" y="3084"/>
                </a:cubicBezTo>
                <a:cubicBezTo>
                  <a:pt x="10391" y="3084"/>
                  <a:pt x="10443" y="3325"/>
                  <a:pt x="10443" y="3761"/>
                </a:cubicBezTo>
                <a:cubicBezTo>
                  <a:pt x="10443" y="4879"/>
                  <a:pt x="10443" y="4879"/>
                  <a:pt x="10443" y="4879"/>
                </a:cubicBezTo>
                <a:cubicBezTo>
                  <a:pt x="10843" y="4879"/>
                  <a:pt x="10843" y="4879"/>
                  <a:pt x="10843" y="4879"/>
                </a:cubicBezTo>
                <a:cubicBezTo>
                  <a:pt x="10843" y="3545"/>
                  <a:pt x="10843" y="3545"/>
                  <a:pt x="10843" y="3545"/>
                </a:cubicBezTo>
                <a:cubicBezTo>
                  <a:pt x="10843" y="3044"/>
                  <a:pt x="10619" y="2740"/>
                  <a:pt x="10150" y="2740"/>
                </a:cubicBezTo>
                <a:moveTo>
                  <a:pt x="13191" y="3833"/>
                </a:moveTo>
                <a:cubicBezTo>
                  <a:pt x="13191" y="4474"/>
                  <a:pt x="12818" y="4927"/>
                  <a:pt x="12177" y="4927"/>
                </a:cubicBezTo>
                <a:cubicBezTo>
                  <a:pt x="11540" y="4927"/>
                  <a:pt x="11160" y="4458"/>
                  <a:pt x="11160" y="3833"/>
                </a:cubicBezTo>
                <a:cubicBezTo>
                  <a:pt x="11160" y="3204"/>
                  <a:pt x="11548" y="2740"/>
                  <a:pt x="12177" y="2740"/>
                </a:cubicBezTo>
                <a:cubicBezTo>
                  <a:pt x="12794" y="2740"/>
                  <a:pt x="13191" y="3220"/>
                  <a:pt x="13191" y="3833"/>
                </a:cubicBezTo>
                <a:moveTo>
                  <a:pt x="12774" y="3825"/>
                </a:moveTo>
                <a:cubicBezTo>
                  <a:pt x="12774" y="3356"/>
                  <a:pt x="12542" y="3084"/>
                  <a:pt x="12177" y="3084"/>
                </a:cubicBezTo>
                <a:cubicBezTo>
                  <a:pt x="11809" y="3084"/>
                  <a:pt x="11576" y="3356"/>
                  <a:pt x="11576" y="3825"/>
                </a:cubicBezTo>
                <a:cubicBezTo>
                  <a:pt x="11576" y="4310"/>
                  <a:pt x="11793" y="4586"/>
                  <a:pt x="12177" y="4586"/>
                </a:cubicBezTo>
                <a:cubicBezTo>
                  <a:pt x="12558" y="4586"/>
                  <a:pt x="12774" y="4310"/>
                  <a:pt x="12774" y="3825"/>
                </a:cubicBezTo>
                <a:moveTo>
                  <a:pt x="14545" y="2740"/>
                </a:moveTo>
                <a:cubicBezTo>
                  <a:pt x="14308" y="2740"/>
                  <a:pt x="14088" y="2836"/>
                  <a:pt x="13932" y="3060"/>
                </a:cubicBezTo>
                <a:cubicBezTo>
                  <a:pt x="13932" y="2788"/>
                  <a:pt x="13932" y="2788"/>
                  <a:pt x="13932" y="2788"/>
                </a:cubicBezTo>
                <a:cubicBezTo>
                  <a:pt x="13531" y="2788"/>
                  <a:pt x="13531" y="2788"/>
                  <a:pt x="13531" y="2788"/>
                </a:cubicBezTo>
                <a:cubicBezTo>
                  <a:pt x="13531" y="4879"/>
                  <a:pt x="13531" y="4879"/>
                  <a:pt x="13531" y="4879"/>
                </a:cubicBezTo>
                <a:cubicBezTo>
                  <a:pt x="13932" y="4879"/>
                  <a:pt x="13932" y="4879"/>
                  <a:pt x="13932" y="4879"/>
                </a:cubicBezTo>
                <a:cubicBezTo>
                  <a:pt x="13932" y="3697"/>
                  <a:pt x="13932" y="3697"/>
                  <a:pt x="13932" y="3697"/>
                </a:cubicBezTo>
                <a:cubicBezTo>
                  <a:pt x="13932" y="3336"/>
                  <a:pt x="14156" y="3084"/>
                  <a:pt x="14456" y="3084"/>
                </a:cubicBezTo>
                <a:cubicBezTo>
                  <a:pt x="14789" y="3084"/>
                  <a:pt x="14865" y="3317"/>
                  <a:pt x="14865" y="3681"/>
                </a:cubicBezTo>
                <a:cubicBezTo>
                  <a:pt x="14865" y="4879"/>
                  <a:pt x="14865" y="4879"/>
                  <a:pt x="14865" y="4879"/>
                </a:cubicBezTo>
                <a:cubicBezTo>
                  <a:pt x="15266" y="4879"/>
                  <a:pt x="15266" y="4879"/>
                  <a:pt x="15266" y="4879"/>
                </a:cubicBezTo>
                <a:cubicBezTo>
                  <a:pt x="15266" y="3545"/>
                  <a:pt x="15266" y="3545"/>
                  <a:pt x="15266" y="3545"/>
                </a:cubicBezTo>
                <a:cubicBezTo>
                  <a:pt x="15266" y="3044"/>
                  <a:pt x="15013" y="2740"/>
                  <a:pt x="14545" y="2740"/>
                </a:cubicBezTo>
                <a:moveTo>
                  <a:pt x="16543" y="3633"/>
                </a:moveTo>
                <a:cubicBezTo>
                  <a:pt x="16139" y="3569"/>
                  <a:pt x="16015" y="3509"/>
                  <a:pt x="16015" y="3336"/>
                </a:cubicBezTo>
                <a:cubicBezTo>
                  <a:pt x="16015" y="3176"/>
                  <a:pt x="16163" y="3072"/>
                  <a:pt x="16435" y="3072"/>
                </a:cubicBezTo>
                <a:cubicBezTo>
                  <a:pt x="16676" y="3072"/>
                  <a:pt x="16880" y="3156"/>
                  <a:pt x="17036" y="3305"/>
                </a:cubicBezTo>
                <a:cubicBezTo>
                  <a:pt x="17277" y="3060"/>
                  <a:pt x="17277" y="3060"/>
                  <a:pt x="17277" y="3060"/>
                </a:cubicBezTo>
                <a:cubicBezTo>
                  <a:pt x="17084" y="2868"/>
                  <a:pt x="16820" y="2740"/>
                  <a:pt x="16435" y="2740"/>
                </a:cubicBezTo>
                <a:cubicBezTo>
                  <a:pt x="15951" y="2740"/>
                  <a:pt x="15614" y="2972"/>
                  <a:pt x="15614" y="3352"/>
                </a:cubicBezTo>
                <a:cubicBezTo>
                  <a:pt x="15614" y="3685"/>
                  <a:pt x="15834" y="3885"/>
                  <a:pt x="16327" y="3961"/>
                </a:cubicBezTo>
                <a:cubicBezTo>
                  <a:pt x="16824" y="4037"/>
                  <a:pt x="16912" y="4126"/>
                  <a:pt x="16912" y="4298"/>
                </a:cubicBezTo>
                <a:cubicBezTo>
                  <a:pt x="16912" y="4470"/>
                  <a:pt x="16760" y="4590"/>
                  <a:pt x="16419" y="4590"/>
                </a:cubicBezTo>
                <a:cubicBezTo>
                  <a:pt x="16143" y="4590"/>
                  <a:pt x="15902" y="4482"/>
                  <a:pt x="15742" y="4302"/>
                </a:cubicBezTo>
                <a:cubicBezTo>
                  <a:pt x="15482" y="4558"/>
                  <a:pt x="15482" y="4558"/>
                  <a:pt x="15482" y="4558"/>
                </a:cubicBezTo>
                <a:cubicBezTo>
                  <a:pt x="15686" y="4787"/>
                  <a:pt x="16011" y="4927"/>
                  <a:pt x="16427" y="4927"/>
                </a:cubicBezTo>
                <a:cubicBezTo>
                  <a:pt x="17008" y="4927"/>
                  <a:pt x="17320" y="4654"/>
                  <a:pt x="17320" y="4278"/>
                </a:cubicBezTo>
                <a:cubicBezTo>
                  <a:pt x="17320" y="3869"/>
                  <a:pt x="17048" y="3717"/>
                  <a:pt x="16543" y="3633"/>
                </a:cubicBezTo>
                <a:moveTo>
                  <a:pt x="2562" y="3633"/>
                </a:moveTo>
                <a:cubicBezTo>
                  <a:pt x="2157" y="3569"/>
                  <a:pt x="2033" y="3509"/>
                  <a:pt x="2033" y="3336"/>
                </a:cubicBezTo>
                <a:cubicBezTo>
                  <a:pt x="2033" y="3176"/>
                  <a:pt x="2181" y="3072"/>
                  <a:pt x="2454" y="3072"/>
                </a:cubicBezTo>
                <a:cubicBezTo>
                  <a:pt x="2694" y="3072"/>
                  <a:pt x="2899" y="3156"/>
                  <a:pt x="3055" y="3305"/>
                </a:cubicBezTo>
                <a:cubicBezTo>
                  <a:pt x="3295" y="3060"/>
                  <a:pt x="3295" y="3060"/>
                  <a:pt x="3295" y="3060"/>
                </a:cubicBezTo>
                <a:cubicBezTo>
                  <a:pt x="3103" y="2868"/>
                  <a:pt x="2838" y="2740"/>
                  <a:pt x="2454" y="2740"/>
                </a:cubicBezTo>
                <a:cubicBezTo>
                  <a:pt x="1969" y="2740"/>
                  <a:pt x="1633" y="2972"/>
                  <a:pt x="1633" y="3352"/>
                </a:cubicBezTo>
                <a:cubicBezTo>
                  <a:pt x="1633" y="3685"/>
                  <a:pt x="1853" y="3885"/>
                  <a:pt x="2346" y="3961"/>
                </a:cubicBezTo>
                <a:cubicBezTo>
                  <a:pt x="2842" y="4037"/>
                  <a:pt x="2931" y="4126"/>
                  <a:pt x="2931" y="4298"/>
                </a:cubicBezTo>
                <a:cubicBezTo>
                  <a:pt x="2931" y="4470"/>
                  <a:pt x="2778" y="4590"/>
                  <a:pt x="2438" y="4590"/>
                </a:cubicBezTo>
                <a:cubicBezTo>
                  <a:pt x="2162" y="4590"/>
                  <a:pt x="1921" y="4482"/>
                  <a:pt x="1761" y="4302"/>
                </a:cubicBezTo>
                <a:cubicBezTo>
                  <a:pt x="1501" y="4558"/>
                  <a:pt x="1501" y="4558"/>
                  <a:pt x="1501" y="4558"/>
                </a:cubicBezTo>
                <a:cubicBezTo>
                  <a:pt x="1705" y="4787"/>
                  <a:pt x="2029" y="4927"/>
                  <a:pt x="2446" y="4927"/>
                </a:cubicBezTo>
                <a:cubicBezTo>
                  <a:pt x="3027" y="4927"/>
                  <a:pt x="3339" y="4654"/>
                  <a:pt x="3339" y="4278"/>
                </a:cubicBezTo>
                <a:cubicBezTo>
                  <a:pt x="3339" y="3869"/>
                  <a:pt x="3067" y="3717"/>
                  <a:pt x="2562" y="3633"/>
                </a:cubicBezTo>
                <a:moveTo>
                  <a:pt x="1567" y="2357"/>
                </a:moveTo>
                <a:cubicBezTo>
                  <a:pt x="943" y="2357"/>
                  <a:pt x="943" y="2357"/>
                  <a:pt x="943" y="2357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624" y="1718"/>
                  <a:pt x="624" y="1718"/>
                  <a:pt x="624" y="1718"/>
                </a:cubicBezTo>
                <a:cubicBezTo>
                  <a:pt x="624" y="2357"/>
                  <a:pt x="624" y="2357"/>
                  <a:pt x="624" y="2357"/>
                </a:cubicBezTo>
                <a:cubicBezTo>
                  <a:pt x="0" y="2357"/>
                  <a:pt x="0" y="2357"/>
                  <a:pt x="0" y="2357"/>
                </a:cubicBezTo>
                <a:cubicBezTo>
                  <a:pt x="0" y="2649"/>
                  <a:pt x="0" y="2649"/>
                  <a:pt x="0" y="2649"/>
                </a:cubicBezTo>
                <a:cubicBezTo>
                  <a:pt x="624" y="2649"/>
                  <a:pt x="624" y="2649"/>
                  <a:pt x="624" y="2649"/>
                </a:cubicBezTo>
                <a:cubicBezTo>
                  <a:pt x="624" y="3289"/>
                  <a:pt x="624" y="3289"/>
                  <a:pt x="624" y="3289"/>
                </a:cubicBezTo>
                <a:cubicBezTo>
                  <a:pt x="943" y="3289"/>
                  <a:pt x="943" y="3289"/>
                  <a:pt x="943" y="3289"/>
                </a:cubicBezTo>
                <a:cubicBezTo>
                  <a:pt x="943" y="2649"/>
                  <a:pt x="943" y="2649"/>
                  <a:pt x="943" y="2649"/>
                </a:cubicBezTo>
                <a:cubicBezTo>
                  <a:pt x="1567" y="2649"/>
                  <a:pt x="1567" y="2649"/>
                  <a:pt x="1567" y="2649"/>
                </a:cubicBezTo>
                <a:lnTo>
                  <a:pt x="1567" y="23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/>
            </a:lvl1pPr>
          </a:lstStyle>
          <a:p>
            <a:r>
              <a:rPr lang="en-GB" dirty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89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54ECBB-89E1-4E3E-A4E5-4A894BA34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2153" y="0"/>
            <a:ext cx="680984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D3C98F6-5CDD-4310-844C-BE9084038DB9}"/>
              </a:ext>
            </a:extLst>
          </p:cNvPr>
          <p:cNvSpPr>
            <a:spLocks noGrp="1" noEditPoints="1"/>
          </p:cNvSpPr>
          <p:nvPr>
            <p:ph type="pic" sz="quarter" idx="12" hasCustomPrompt="1"/>
          </p:nvPr>
        </p:nvSpPr>
        <p:spPr>
          <a:xfrm>
            <a:off x="10598148" y="452438"/>
            <a:ext cx="1144588" cy="327025"/>
          </a:xfrm>
          <a:custGeom>
            <a:gdLst>
              <a:gd name="T0" fmla="*/ 3713 w 17320"/>
              <a:gd name="T1" fmla="*/ 2139 h 4927"/>
              <a:gd name="T2" fmla="*/ 5539 w 17320"/>
              <a:gd name="T3" fmla="*/ 0 h 4927"/>
              <a:gd name="T4" fmla="*/ 4574 w 17320"/>
              <a:gd name="T5" fmla="*/ 2139 h 4927"/>
              <a:gd name="T6" fmla="*/ 5832 w 17320"/>
              <a:gd name="T7" fmla="*/ 1022 h 4927"/>
              <a:gd name="T8" fmla="*/ 6717 w 17320"/>
              <a:gd name="T9" fmla="*/ 345 h 4927"/>
              <a:gd name="T10" fmla="*/ 7490 w 17320"/>
              <a:gd name="T11" fmla="*/ 805 h 4927"/>
              <a:gd name="T12" fmla="*/ 8892 w 17320"/>
              <a:gd name="T13" fmla="*/ 0 h 4927"/>
              <a:gd name="T14" fmla="*/ 7927 w 17320"/>
              <a:gd name="T15" fmla="*/ 2139 h 4927"/>
              <a:gd name="T16" fmla="*/ 9185 w 17320"/>
              <a:gd name="T17" fmla="*/ 1022 h 4927"/>
              <a:gd name="T18" fmla="*/ 10070 w 17320"/>
              <a:gd name="T19" fmla="*/ 345 h 4927"/>
              <a:gd name="T20" fmla="*/ 10843 w 17320"/>
              <a:gd name="T21" fmla="*/ 805 h 4927"/>
              <a:gd name="T22" fmla="*/ 11160 w 17320"/>
              <a:gd name="T23" fmla="*/ 1094 h 4927"/>
              <a:gd name="T24" fmla="*/ 12177 w 17320"/>
              <a:gd name="T25" fmla="*/ 345 h 4927"/>
              <a:gd name="T26" fmla="*/ 14545 w 17320"/>
              <a:gd name="T27" fmla="*/ 0 h 4927"/>
              <a:gd name="T28" fmla="*/ 13531 w 17320"/>
              <a:gd name="T29" fmla="*/ 2139 h 4927"/>
              <a:gd name="T30" fmla="*/ 14865 w 17320"/>
              <a:gd name="T31" fmla="*/ 942 h 4927"/>
              <a:gd name="T32" fmla="*/ 14545 w 17320"/>
              <a:gd name="T33" fmla="*/ 0 h 4927"/>
              <a:gd name="T34" fmla="*/ 16427 w 17320"/>
              <a:gd name="T35" fmla="*/ 2187 h 4927"/>
              <a:gd name="T36" fmla="*/ 16435 w 17320"/>
              <a:gd name="T37" fmla="*/ 333 h 4927"/>
              <a:gd name="T38" fmla="*/ 15614 w 17320"/>
              <a:gd name="T39" fmla="*/ 613 h 4927"/>
              <a:gd name="T40" fmla="*/ 2562 w 17320"/>
              <a:gd name="T41" fmla="*/ 894 h 4927"/>
              <a:gd name="T42" fmla="*/ 3295 w 17320"/>
              <a:gd name="T43" fmla="*/ 321 h 4927"/>
              <a:gd name="T44" fmla="*/ 2931 w 17320"/>
              <a:gd name="T45" fmla="*/ 1558 h 4927"/>
              <a:gd name="T46" fmla="*/ 2446 w 17320"/>
              <a:gd name="T47" fmla="*/ 2187 h 4927"/>
              <a:gd name="T48" fmla="*/ 4113 w 17320"/>
              <a:gd name="T49" fmla="*/ 4879 h 4927"/>
              <a:gd name="T50" fmla="*/ 6797 w 17320"/>
              <a:gd name="T51" fmla="*/ 2740 h 4927"/>
              <a:gd name="T52" fmla="*/ 4975 w 17320"/>
              <a:gd name="T53" fmla="*/ 2788 h 4927"/>
              <a:gd name="T54" fmla="*/ 4975 w 17320"/>
              <a:gd name="T55" fmla="*/ 3701 h 4927"/>
              <a:gd name="T56" fmla="*/ 6232 w 17320"/>
              <a:gd name="T57" fmla="*/ 4879 h 4927"/>
              <a:gd name="T58" fmla="*/ 7090 w 17320"/>
              <a:gd name="T59" fmla="*/ 4879 h 4927"/>
              <a:gd name="T60" fmla="*/ 10150 w 17320"/>
              <a:gd name="T61" fmla="*/ 2740 h 4927"/>
              <a:gd name="T62" fmla="*/ 8328 w 17320"/>
              <a:gd name="T63" fmla="*/ 2788 h 4927"/>
              <a:gd name="T64" fmla="*/ 8328 w 17320"/>
              <a:gd name="T65" fmla="*/ 3701 h 4927"/>
              <a:gd name="T66" fmla="*/ 9585 w 17320"/>
              <a:gd name="T67" fmla="*/ 4879 h 4927"/>
              <a:gd name="T68" fmla="*/ 10443 w 17320"/>
              <a:gd name="T69" fmla="*/ 4879 h 4927"/>
              <a:gd name="T70" fmla="*/ 13191 w 17320"/>
              <a:gd name="T71" fmla="*/ 3833 h 4927"/>
              <a:gd name="T72" fmla="*/ 13191 w 17320"/>
              <a:gd name="T73" fmla="*/ 3833 h 4927"/>
              <a:gd name="T74" fmla="*/ 12177 w 17320"/>
              <a:gd name="T75" fmla="*/ 4586 h 4927"/>
              <a:gd name="T76" fmla="*/ 13932 w 17320"/>
              <a:gd name="T77" fmla="*/ 2788 h 4927"/>
              <a:gd name="T78" fmla="*/ 13932 w 17320"/>
              <a:gd name="T79" fmla="*/ 3697 h 4927"/>
              <a:gd name="T80" fmla="*/ 15266 w 17320"/>
              <a:gd name="T81" fmla="*/ 4879 h 4927"/>
              <a:gd name="T82" fmla="*/ 16015 w 17320"/>
              <a:gd name="T83" fmla="*/ 3336 h 4927"/>
              <a:gd name="T84" fmla="*/ 16435 w 17320"/>
              <a:gd name="T85" fmla="*/ 2740 h 4927"/>
              <a:gd name="T86" fmla="*/ 16419 w 17320"/>
              <a:gd name="T87" fmla="*/ 4590 h 4927"/>
              <a:gd name="T88" fmla="*/ 17320 w 17320"/>
              <a:gd name="T89" fmla="*/ 4278 h 4927"/>
              <a:gd name="T90" fmla="*/ 2454 w 17320"/>
              <a:gd name="T91" fmla="*/ 3072 h 4927"/>
              <a:gd name="T92" fmla="*/ 1633 w 17320"/>
              <a:gd name="T93" fmla="*/ 3352 h 4927"/>
              <a:gd name="T94" fmla="*/ 1761 w 17320"/>
              <a:gd name="T95" fmla="*/ 4302 h 4927"/>
              <a:gd name="T96" fmla="*/ 2562 w 17320"/>
              <a:gd name="T97" fmla="*/ 3633 h 4927"/>
              <a:gd name="T98" fmla="*/ 624 w 17320"/>
              <a:gd name="T99" fmla="*/ 1718 h 4927"/>
              <a:gd name="T100" fmla="*/ 624 w 17320"/>
              <a:gd name="T101" fmla="*/ 2649 h 4927"/>
              <a:gd name="T102" fmla="*/ 1567 w 17320"/>
              <a:gd name="T103" fmla="*/ 2649 h 49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320" h="4927">
                <a:moveTo>
                  <a:pt x="3713" y="48"/>
                </a:moveTo>
                <a:cubicBezTo>
                  <a:pt x="4113" y="48"/>
                  <a:pt x="4113" y="48"/>
                  <a:pt x="4113" y="48"/>
                </a:cubicBezTo>
                <a:cubicBezTo>
                  <a:pt x="4113" y="2139"/>
                  <a:pt x="4113" y="2139"/>
                  <a:pt x="4113" y="2139"/>
                </a:cubicBezTo>
                <a:cubicBezTo>
                  <a:pt x="3713" y="2139"/>
                  <a:pt x="3713" y="2139"/>
                  <a:pt x="3713" y="2139"/>
                </a:cubicBezTo>
                <a:lnTo>
                  <a:pt x="3713" y="48"/>
                </a:lnTo>
                <a:close/>
                <a:moveTo>
                  <a:pt x="6797" y="0"/>
                </a:moveTo>
                <a:cubicBezTo>
                  <a:pt x="6553" y="0"/>
                  <a:pt x="6292" y="96"/>
                  <a:pt x="6128" y="353"/>
                </a:cubicBezTo>
                <a:cubicBezTo>
                  <a:pt x="6028" y="128"/>
                  <a:pt x="5832" y="0"/>
                  <a:pt x="5539" y="0"/>
                </a:cubicBezTo>
                <a:cubicBezTo>
                  <a:pt x="5315" y="0"/>
                  <a:pt x="5123" y="92"/>
                  <a:pt x="4975" y="288"/>
                </a:cubicBezTo>
                <a:cubicBezTo>
                  <a:pt x="4975" y="48"/>
                  <a:pt x="4975" y="48"/>
                  <a:pt x="4975" y="48"/>
                </a:cubicBezTo>
                <a:cubicBezTo>
                  <a:pt x="4574" y="48"/>
                  <a:pt x="4574" y="48"/>
                  <a:pt x="4574" y="48"/>
                </a:cubicBezTo>
                <a:cubicBezTo>
                  <a:pt x="4574" y="2139"/>
                  <a:pt x="4574" y="2139"/>
                  <a:pt x="4574" y="2139"/>
                </a:cubicBezTo>
                <a:cubicBezTo>
                  <a:pt x="4975" y="2139"/>
                  <a:pt x="4975" y="2139"/>
                  <a:pt x="4975" y="2139"/>
                </a:cubicBezTo>
                <a:cubicBezTo>
                  <a:pt x="4975" y="962"/>
                  <a:pt x="4975" y="962"/>
                  <a:pt x="4975" y="962"/>
                </a:cubicBezTo>
                <a:cubicBezTo>
                  <a:pt x="4975" y="597"/>
                  <a:pt x="5179" y="345"/>
                  <a:pt x="5459" y="345"/>
                </a:cubicBezTo>
                <a:cubicBezTo>
                  <a:pt x="5780" y="345"/>
                  <a:pt x="5832" y="585"/>
                  <a:pt x="5832" y="1022"/>
                </a:cubicBezTo>
                <a:cubicBezTo>
                  <a:pt x="5832" y="2139"/>
                  <a:pt x="5832" y="2139"/>
                  <a:pt x="5832" y="2139"/>
                </a:cubicBezTo>
                <a:cubicBezTo>
                  <a:pt x="6232" y="2139"/>
                  <a:pt x="6232" y="2139"/>
                  <a:pt x="6232" y="2139"/>
                </a:cubicBezTo>
                <a:cubicBezTo>
                  <a:pt x="6232" y="962"/>
                  <a:pt x="6232" y="962"/>
                  <a:pt x="6232" y="962"/>
                </a:cubicBezTo>
                <a:cubicBezTo>
                  <a:pt x="6232" y="597"/>
                  <a:pt x="6437" y="345"/>
                  <a:pt x="6717" y="345"/>
                </a:cubicBezTo>
                <a:cubicBezTo>
                  <a:pt x="7038" y="345"/>
                  <a:pt x="7090" y="585"/>
                  <a:pt x="7090" y="1022"/>
                </a:cubicBezTo>
                <a:cubicBezTo>
                  <a:pt x="7090" y="2139"/>
                  <a:pt x="7090" y="2139"/>
                  <a:pt x="7090" y="2139"/>
                </a:cubicBezTo>
                <a:cubicBezTo>
                  <a:pt x="7490" y="2139"/>
                  <a:pt x="7490" y="2139"/>
                  <a:pt x="7490" y="2139"/>
                </a:cubicBezTo>
                <a:cubicBezTo>
                  <a:pt x="7490" y="805"/>
                  <a:pt x="7490" y="805"/>
                  <a:pt x="7490" y="805"/>
                </a:cubicBezTo>
                <a:cubicBezTo>
                  <a:pt x="7490" y="305"/>
                  <a:pt x="7266" y="0"/>
                  <a:pt x="6797" y="0"/>
                </a:cubicBezTo>
                <a:moveTo>
                  <a:pt x="10150" y="0"/>
                </a:moveTo>
                <a:cubicBezTo>
                  <a:pt x="9906" y="0"/>
                  <a:pt x="9645" y="96"/>
                  <a:pt x="9481" y="353"/>
                </a:cubicBezTo>
                <a:cubicBezTo>
                  <a:pt x="9381" y="128"/>
                  <a:pt x="9185" y="0"/>
                  <a:pt x="8892" y="0"/>
                </a:cubicBezTo>
                <a:cubicBezTo>
                  <a:pt x="8668" y="0"/>
                  <a:pt x="8476" y="92"/>
                  <a:pt x="8328" y="288"/>
                </a:cubicBezTo>
                <a:cubicBezTo>
                  <a:pt x="8328" y="48"/>
                  <a:pt x="8328" y="48"/>
                  <a:pt x="8328" y="48"/>
                </a:cubicBezTo>
                <a:cubicBezTo>
                  <a:pt x="7927" y="48"/>
                  <a:pt x="7927" y="48"/>
                  <a:pt x="7927" y="48"/>
                </a:cubicBezTo>
                <a:cubicBezTo>
                  <a:pt x="7927" y="2139"/>
                  <a:pt x="7927" y="2139"/>
                  <a:pt x="7927" y="2139"/>
                </a:cubicBezTo>
                <a:cubicBezTo>
                  <a:pt x="8328" y="2139"/>
                  <a:pt x="8328" y="2139"/>
                  <a:pt x="8328" y="2139"/>
                </a:cubicBezTo>
                <a:cubicBezTo>
                  <a:pt x="8328" y="962"/>
                  <a:pt x="8328" y="962"/>
                  <a:pt x="8328" y="962"/>
                </a:cubicBezTo>
                <a:cubicBezTo>
                  <a:pt x="8328" y="597"/>
                  <a:pt x="8532" y="345"/>
                  <a:pt x="8812" y="345"/>
                </a:cubicBezTo>
                <a:cubicBezTo>
                  <a:pt x="9133" y="345"/>
                  <a:pt x="9185" y="585"/>
                  <a:pt x="9185" y="1022"/>
                </a:cubicBezTo>
                <a:cubicBezTo>
                  <a:pt x="9185" y="2139"/>
                  <a:pt x="9185" y="2139"/>
                  <a:pt x="9185" y="2139"/>
                </a:cubicBezTo>
                <a:cubicBezTo>
                  <a:pt x="9585" y="2139"/>
                  <a:pt x="9585" y="2139"/>
                  <a:pt x="9585" y="2139"/>
                </a:cubicBezTo>
                <a:cubicBezTo>
                  <a:pt x="9585" y="962"/>
                  <a:pt x="9585" y="962"/>
                  <a:pt x="9585" y="962"/>
                </a:cubicBezTo>
                <a:cubicBezTo>
                  <a:pt x="9585" y="597"/>
                  <a:pt x="9790" y="345"/>
                  <a:pt x="10070" y="345"/>
                </a:cubicBezTo>
                <a:cubicBezTo>
                  <a:pt x="10391" y="345"/>
                  <a:pt x="10443" y="585"/>
                  <a:pt x="10443" y="1022"/>
                </a:cubicBezTo>
                <a:cubicBezTo>
                  <a:pt x="10443" y="2139"/>
                  <a:pt x="10443" y="2139"/>
                  <a:pt x="10443" y="2139"/>
                </a:cubicBezTo>
                <a:cubicBezTo>
                  <a:pt x="10843" y="2139"/>
                  <a:pt x="10843" y="2139"/>
                  <a:pt x="10843" y="2139"/>
                </a:cubicBezTo>
                <a:cubicBezTo>
                  <a:pt x="10843" y="805"/>
                  <a:pt x="10843" y="805"/>
                  <a:pt x="10843" y="805"/>
                </a:cubicBezTo>
                <a:cubicBezTo>
                  <a:pt x="10843" y="305"/>
                  <a:pt x="10619" y="0"/>
                  <a:pt x="10150" y="0"/>
                </a:cubicBezTo>
                <a:moveTo>
                  <a:pt x="13191" y="1094"/>
                </a:moveTo>
                <a:cubicBezTo>
                  <a:pt x="13191" y="1735"/>
                  <a:pt x="12818" y="2187"/>
                  <a:pt x="12177" y="2187"/>
                </a:cubicBezTo>
                <a:cubicBezTo>
                  <a:pt x="11540" y="2187"/>
                  <a:pt x="11160" y="1719"/>
                  <a:pt x="11160" y="1094"/>
                </a:cubicBezTo>
                <a:cubicBezTo>
                  <a:pt x="11160" y="465"/>
                  <a:pt x="11548" y="0"/>
                  <a:pt x="12177" y="0"/>
                </a:cubicBezTo>
                <a:cubicBezTo>
                  <a:pt x="12794" y="0"/>
                  <a:pt x="13191" y="481"/>
                  <a:pt x="13191" y="1094"/>
                </a:cubicBezTo>
                <a:moveTo>
                  <a:pt x="12774" y="1086"/>
                </a:moveTo>
                <a:cubicBezTo>
                  <a:pt x="12774" y="617"/>
                  <a:pt x="12542" y="345"/>
                  <a:pt x="12177" y="345"/>
                </a:cubicBezTo>
                <a:cubicBezTo>
                  <a:pt x="11809" y="345"/>
                  <a:pt x="11576" y="617"/>
                  <a:pt x="11576" y="1086"/>
                </a:cubicBezTo>
                <a:cubicBezTo>
                  <a:pt x="11576" y="1571"/>
                  <a:pt x="11793" y="1847"/>
                  <a:pt x="12177" y="1847"/>
                </a:cubicBezTo>
                <a:cubicBezTo>
                  <a:pt x="12558" y="1847"/>
                  <a:pt x="12774" y="1571"/>
                  <a:pt x="12774" y="1086"/>
                </a:cubicBezTo>
                <a:moveTo>
                  <a:pt x="14545" y="0"/>
                </a:moveTo>
                <a:cubicBezTo>
                  <a:pt x="14308" y="0"/>
                  <a:pt x="14088" y="96"/>
                  <a:pt x="13932" y="321"/>
                </a:cubicBezTo>
                <a:cubicBezTo>
                  <a:pt x="13932" y="48"/>
                  <a:pt x="13932" y="48"/>
                  <a:pt x="13932" y="48"/>
                </a:cubicBezTo>
                <a:cubicBezTo>
                  <a:pt x="13531" y="48"/>
                  <a:pt x="13531" y="48"/>
                  <a:pt x="13531" y="48"/>
                </a:cubicBezTo>
                <a:cubicBezTo>
                  <a:pt x="13531" y="2139"/>
                  <a:pt x="13531" y="2139"/>
                  <a:pt x="13531" y="2139"/>
                </a:cubicBezTo>
                <a:cubicBezTo>
                  <a:pt x="13932" y="2139"/>
                  <a:pt x="13932" y="2139"/>
                  <a:pt x="13932" y="2139"/>
                </a:cubicBezTo>
                <a:cubicBezTo>
                  <a:pt x="13932" y="957"/>
                  <a:pt x="13932" y="957"/>
                  <a:pt x="13932" y="957"/>
                </a:cubicBezTo>
                <a:cubicBezTo>
                  <a:pt x="13932" y="597"/>
                  <a:pt x="14156" y="345"/>
                  <a:pt x="14456" y="345"/>
                </a:cubicBezTo>
                <a:cubicBezTo>
                  <a:pt x="14789" y="345"/>
                  <a:pt x="14865" y="577"/>
                  <a:pt x="14865" y="942"/>
                </a:cubicBezTo>
                <a:cubicBezTo>
                  <a:pt x="14865" y="2139"/>
                  <a:pt x="14865" y="2139"/>
                  <a:pt x="14865" y="2139"/>
                </a:cubicBezTo>
                <a:cubicBezTo>
                  <a:pt x="15266" y="2139"/>
                  <a:pt x="15266" y="2139"/>
                  <a:pt x="15266" y="2139"/>
                </a:cubicBezTo>
                <a:cubicBezTo>
                  <a:pt x="15266" y="805"/>
                  <a:pt x="15266" y="805"/>
                  <a:pt x="15266" y="805"/>
                </a:cubicBezTo>
                <a:cubicBezTo>
                  <a:pt x="15266" y="305"/>
                  <a:pt x="15013" y="0"/>
                  <a:pt x="14545" y="0"/>
                </a:cubicBezTo>
                <a:moveTo>
                  <a:pt x="16419" y="1851"/>
                </a:moveTo>
                <a:cubicBezTo>
                  <a:pt x="16143" y="1851"/>
                  <a:pt x="15902" y="1743"/>
                  <a:pt x="15742" y="1562"/>
                </a:cubicBezTo>
                <a:cubicBezTo>
                  <a:pt x="15482" y="1819"/>
                  <a:pt x="15482" y="1819"/>
                  <a:pt x="15482" y="1819"/>
                </a:cubicBezTo>
                <a:cubicBezTo>
                  <a:pt x="15686" y="2047"/>
                  <a:pt x="16011" y="2187"/>
                  <a:pt x="16427" y="2187"/>
                </a:cubicBezTo>
                <a:cubicBezTo>
                  <a:pt x="17008" y="2187"/>
                  <a:pt x="17320" y="1915"/>
                  <a:pt x="17320" y="1539"/>
                </a:cubicBezTo>
                <a:cubicBezTo>
                  <a:pt x="17320" y="1130"/>
                  <a:pt x="17048" y="978"/>
                  <a:pt x="16543" y="894"/>
                </a:cubicBezTo>
                <a:cubicBezTo>
                  <a:pt x="16139" y="829"/>
                  <a:pt x="16015" y="769"/>
                  <a:pt x="16015" y="597"/>
                </a:cubicBezTo>
                <a:cubicBezTo>
                  <a:pt x="16015" y="437"/>
                  <a:pt x="16163" y="333"/>
                  <a:pt x="16435" y="333"/>
                </a:cubicBezTo>
                <a:cubicBezTo>
                  <a:pt x="16676" y="333"/>
                  <a:pt x="16880" y="417"/>
                  <a:pt x="17036" y="565"/>
                </a:cubicBezTo>
                <a:cubicBezTo>
                  <a:pt x="17277" y="321"/>
                  <a:pt x="17277" y="321"/>
                  <a:pt x="17277" y="321"/>
                </a:cubicBezTo>
                <a:cubicBezTo>
                  <a:pt x="17084" y="128"/>
                  <a:pt x="16820" y="0"/>
                  <a:pt x="16435" y="0"/>
                </a:cubicBezTo>
                <a:cubicBezTo>
                  <a:pt x="15951" y="0"/>
                  <a:pt x="15614" y="232"/>
                  <a:pt x="15614" y="613"/>
                </a:cubicBezTo>
                <a:cubicBezTo>
                  <a:pt x="15614" y="946"/>
                  <a:pt x="15834" y="1146"/>
                  <a:pt x="16327" y="1222"/>
                </a:cubicBezTo>
                <a:cubicBezTo>
                  <a:pt x="16824" y="1298"/>
                  <a:pt x="16912" y="1386"/>
                  <a:pt x="16912" y="1558"/>
                </a:cubicBezTo>
                <a:cubicBezTo>
                  <a:pt x="16912" y="1731"/>
                  <a:pt x="16760" y="1851"/>
                  <a:pt x="16419" y="1851"/>
                </a:cubicBezTo>
                <a:moveTo>
                  <a:pt x="2562" y="894"/>
                </a:moveTo>
                <a:cubicBezTo>
                  <a:pt x="2157" y="829"/>
                  <a:pt x="2033" y="769"/>
                  <a:pt x="2033" y="597"/>
                </a:cubicBezTo>
                <a:cubicBezTo>
                  <a:pt x="2033" y="437"/>
                  <a:pt x="2181" y="333"/>
                  <a:pt x="2454" y="333"/>
                </a:cubicBezTo>
                <a:cubicBezTo>
                  <a:pt x="2694" y="333"/>
                  <a:pt x="2899" y="417"/>
                  <a:pt x="3055" y="565"/>
                </a:cubicBezTo>
                <a:cubicBezTo>
                  <a:pt x="3295" y="321"/>
                  <a:pt x="3295" y="321"/>
                  <a:pt x="3295" y="321"/>
                </a:cubicBezTo>
                <a:cubicBezTo>
                  <a:pt x="3103" y="128"/>
                  <a:pt x="2838" y="0"/>
                  <a:pt x="2454" y="0"/>
                </a:cubicBezTo>
                <a:cubicBezTo>
                  <a:pt x="1969" y="0"/>
                  <a:pt x="1633" y="232"/>
                  <a:pt x="1633" y="613"/>
                </a:cubicBezTo>
                <a:cubicBezTo>
                  <a:pt x="1633" y="946"/>
                  <a:pt x="1853" y="1146"/>
                  <a:pt x="2346" y="1222"/>
                </a:cubicBezTo>
                <a:cubicBezTo>
                  <a:pt x="2842" y="1298"/>
                  <a:pt x="2931" y="1386"/>
                  <a:pt x="2931" y="1558"/>
                </a:cubicBezTo>
                <a:cubicBezTo>
                  <a:pt x="2931" y="1731"/>
                  <a:pt x="2778" y="1851"/>
                  <a:pt x="2438" y="1851"/>
                </a:cubicBezTo>
                <a:cubicBezTo>
                  <a:pt x="2162" y="1851"/>
                  <a:pt x="1921" y="1743"/>
                  <a:pt x="1761" y="1562"/>
                </a:cubicBezTo>
                <a:cubicBezTo>
                  <a:pt x="1501" y="1819"/>
                  <a:pt x="1501" y="1819"/>
                  <a:pt x="1501" y="1819"/>
                </a:cubicBezTo>
                <a:cubicBezTo>
                  <a:pt x="1705" y="2047"/>
                  <a:pt x="2029" y="2187"/>
                  <a:pt x="2446" y="2187"/>
                </a:cubicBezTo>
                <a:cubicBezTo>
                  <a:pt x="3027" y="2187"/>
                  <a:pt x="3339" y="1915"/>
                  <a:pt x="3339" y="1539"/>
                </a:cubicBezTo>
                <a:cubicBezTo>
                  <a:pt x="3339" y="1130"/>
                  <a:pt x="3067" y="978"/>
                  <a:pt x="2562" y="894"/>
                </a:cubicBezTo>
                <a:moveTo>
                  <a:pt x="3713" y="4879"/>
                </a:moveTo>
                <a:cubicBezTo>
                  <a:pt x="4113" y="4879"/>
                  <a:pt x="4113" y="4879"/>
                  <a:pt x="4113" y="4879"/>
                </a:cubicBezTo>
                <a:cubicBezTo>
                  <a:pt x="4113" y="2788"/>
                  <a:pt x="4113" y="2788"/>
                  <a:pt x="4113" y="2788"/>
                </a:cubicBezTo>
                <a:cubicBezTo>
                  <a:pt x="3713" y="2788"/>
                  <a:pt x="3713" y="2788"/>
                  <a:pt x="3713" y="2788"/>
                </a:cubicBezTo>
                <a:lnTo>
                  <a:pt x="3713" y="4879"/>
                </a:lnTo>
                <a:close/>
                <a:moveTo>
                  <a:pt x="6797" y="2740"/>
                </a:moveTo>
                <a:cubicBezTo>
                  <a:pt x="6553" y="2740"/>
                  <a:pt x="6292" y="2836"/>
                  <a:pt x="6128" y="3092"/>
                </a:cubicBezTo>
                <a:cubicBezTo>
                  <a:pt x="6028" y="2868"/>
                  <a:pt x="5832" y="2740"/>
                  <a:pt x="5539" y="2740"/>
                </a:cubicBezTo>
                <a:cubicBezTo>
                  <a:pt x="5315" y="2740"/>
                  <a:pt x="5123" y="2832"/>
                  <a:pt x="4975" y="3028"/>
                </a:cubicBezTo>
                <a:cubicBezTo>
                  <a:pt x="4975" y="2788"/>
                  <a:pt x="4975" y="2788"/>
                  <a:pt x="4975" y="2788"/>
                </a:cubicBezTo>
                <a:cubicBezTo>
                  <a:pt x="4574" y="2788"/>
                  <a:pt x="4574" y="2788"/>
                  <a:pt x="4574" y="2788"/>
                </a:cubicBezTo>
                <a:cubicBezTo>
                  <a:pt x="4574" y="4879"/>
                  <a:pt x="4574" y="4879"/>
                  <a:pt x="4574" y="4879"/>
                </a:cubicBezTo>
                <a:cubicBezTo>
                  <a:pt x="4975" y="4879"/>
                  <a:pt x="4975" y="4879"/>
                  <a:pt x="4975" y="4879"/>
                </a:cubicBezTo>
                <a:cubicBezTo>
                  <a:pt x="4975" y="3701"/>
                  <a:pt x="4975" y="3701"/>
                  <a:pt x="4975" y="3701"/>
                </a:cubicBezTo>
                <a:cubicBezTo>
                  <a:pt x="4975" y="3336"/>
                  <a:pt x="5179" y="3084"/>
                  <a:pt x="5459" y="3084"/>
                </a:cubicBezTo>
                <a:cubicBezTo>
                  <a:pt x="5780" y="3084"/>
                  <a:pt x="5832" y="3325"/>
                  <a:pt x="5832" y="3761"/>
                </a:cubicBezTo>
                <a:cubicBezTo>
                  <a:pt x="5832" y="4879"/>
                  <a:pt x="5832" y="4879"/>
                  <a:pt x="5832" y="4879"/>
                </a:cubicBezTo>
                <a:cubicBezTo>
                  <a:pt x="6232" y="4879"/>
                  <a:pt x="6232" y="4879"/>
                  <a:pt x="6232" y="4879"/>
                </a:cubicBezTo>
                <a:cubicBezTo>
                  <a:pt x="6232" y="3701"/>
                  <a:pt x="6232" y="3701"/>
                  <a:pt x="6232" y="3701"/>
                </a:cubicBezTo>
                <a:cubicBezTo>
                  <a:pt x="6232" y="3336"/>
                  <a:pt x="6437" y="3084"/>
                  <a:pt x="6717" y="3084"/>
                </a:cubicBezTo>
                <a:cubicBezTo>
                  <a:pt x="7038" y="3084"/>
                  <a:pt x="7090" y="3325"/>
                  <a:pt x="7090" y="3761"/>
                </a:cubicBezTo>
                <a:cubicBezTo>
                  <a:pt x="7090" y="4879"/>
                  <a:pt x="7090" y="4879"/>
                  <a:pt x="7090" y="4879"/>
                </a:cubicBezTo>
                <a:cubicBezTo>
                  <a:pt x="7490" y="4879"/>
                  <a:pt x="7490" y="4879"/>
                  <a:pt x="7490" y="4879"/>
                </a:cubicBezTo>
                <a:cubicBezTo>
                  <a:pt x="7490" y="3545"/>
                  <a:pt x="7490" y="3545"/>
                  <a:pt x="7490" y="3545"/>
                </a:cubicBezTo>
                <a:cubicBezTo>
                  <a:pt x="7490" y="3044"/>
                  <a:pt x="7266" y="2740"/>
                  <a:pt x="6797" y="2740"/>
                </a:cubicBezTo>
                <a:moveTo>
                  <a:pt x="10150" y="2740"/>
                </a:moveTo>
                <a:cubicBezTo>
                  <a:pt x="9906" y="2740"/>
                  <a:pt x="9645" y="2836"/>
                  <a:pt x="9481" y="3092"/>
                </a:cubicBezTo>
                <a:cubicBezTo>
                  <a:pt x="9381" y="2868"/>
                  <a:pt x="9185" y="2740"/>
                  <a:pt x="8892" y="2740"/>
                </a:cubicBezTo>
                <a:cubicBezTo>
                  <a:pt x="8668" y="2740"/>
                  <a:pt x="8476" y="2832"/>
                  <a:pt x="8328" y="3028"/>
                </a:cubicBezTo>
                <a:cubicBezTo>
                  <a:pt x="8328" y="2788"/>
                  <a:pt x="8328" y="2788"/>
                  <a:pt x="8328" y="2788"/>
                </a:cubicBezTo>
                <a:cubicBezTo>
                  <a:pt x="7927" y="2788"/>
                  <a:pt x="7927" y="2788"/>
                  <a:pt x="7927" y="2788"/>
                </a:cubicBezTo>
                <a:cubicBezTo>
                  <a:pt x="7927" y="4879"/>
                  <a:pt x="7927" y="4879"/>
                  <a:pt x="7927" y="4879"/>
                </a:cubicBezTo>
                <a:cubicBezTo>
                  <a:pt x="8328" y="4879"/>
                  <a:pt x="8328" y="4879"/>
                  <a:pt x="8328" y="4879"/>
                </a:cubicBezTo>
                <a:cubicBezTo>
                  <a:pt x="8328" y="3701"/>
                  <a:pt x="8328" y="3701"/>
                  <a:pt x="8328" y="3701"/>
                </a:cubicBezTo>
                <a:cubicBezTo>
                  <a:pt x="8328" y="3336"/>
                  <a:pt x="8532" y="3084"/>
                  <a:pt x="8812" y="3084"/>
                </a:cubicBezTo>
                <a:cubicBezTo>
                  <a:pt x="9133" y="3084"/>
                  <a:pt x="9185" y="3325"/>
                  <a:pt x="9185" y="3761"/>
                </a:cubicBezTo>
                <a:cubicBezTo>
                  <a:pt x="9185" y="4879"/>
                  <a:pt x="9185" y="4879"/>
                  <a:pt x="9185" y="4879"/>
                </a:cubicBezTo>
                <a:cubicBezTo>
                  <a:pt x="9585" y="4879"/>
                  <a:pt x="9585" y="4879"/>
                  <a:pt x="9585" y="4879"/>
                </a:cubicBezTo>
                <a:cubicBezTo>
                  <a:pt x="9585" y="3701"/>
                  <a:pt x="9585" y="3701"/>
                  <a:pt x="9585" y="3701"/>
                </a:cubicBezTo>
                <a:cubicBezTo>
                  <a:pt x="9585" y="3336"/>
                  <a:pt x="9790" y="3084"/>
                  <a:pt x="10070" y="3084"/>
                </a:cubicBezTo>
                <a:cubicBezTo>
                  <a:pt x="10391" y="3084"/>
                  <a:pt x="10443" y="3325"/>
                  <a:pt x="10443" y="3761"/>
                </a:cubicBezTo>
                <a:cubicBezTo>
                  <a:pt x="10443" y="4879"/>
                  <a:pt x="10443" y="4879"/>
                  <a:pt x="10443" y="4879"/>
                </a:cubicBezTo>
                <a:cubicBezTo>
                  <a:pt x="10843" y="4879"/>
                  <a:pt x="10843" y="4879"/>
                  <a:pt x="10843" y="4879"/>
                </a:cubicBezTo>
                <a:cubicBezTo>
                  <a:pt x="10843" y="3545"/>
                  <a:pt x="10843" y="3545"/>
                  <a:pt x="10843" y="3545"/>
                </a:cubicBezTo>
                <a:cubicBezTo>
                  <a:pt x="10843" y="3044"/>
                  <a:pt x="10619" y="2740"/>
                  <a:pt x="10150" y="2740"/>
                </a:cubicBezTo>
                <a:moveTo>
                  <a:pt x="13191" y="3833"/>
                </a:moveTo>
                <a:cubicBezTo>
                  <a:pt x="13191" y="4474"/>
                  <a:pt x="12818" y="4927"/>
                  <a:pt x="12177" y="4927"/>
                </a:cubicBezTo>
                <a:cubicBezTo>
                  <a:pt x="11540" y="4927"/>
                  <a:pt x="11160" y="4458"/>
                  <a:pt x="11160" y="3833"/>
                </a:cubicBezTo>
                <a:cubicBezTo>
                  <a:pt x="11160" y="3204"/>
                  <a:pt x="11548" y="2740"/>
                  <a:pt x="12177" y="2740"/>
                </a:cubicBezTo>
                <a:cubicBezTo>
                  <a:pt x="12794" y="2740"/>
                  <a:pt x="13191" y="3220"/>
                  <a:pt x="13191" y="3833"/>
                </a:cubicBezTo>
                <a:moveTo>
                  <a:pt x="12774" y="3825"/>
                </a:moveTo>
                <a:cubicBezTo>
                  <a:pt x="12774" y="3356"/>
                  <a:pt x="12542" y="3084"/>
                  <a:pt x="12177" y="3084"/>
                </a:cubicBezTo>
                <a:cubicBezTo>
                  <a:pt x="11809" y="3084"/>
                  <a:pt x="11576" y="3356"/>
                  <a:pt x="11576" y="3825"/>
                </a:cubicBezTo>
                <a:cubicBezTo>
                  <a:pt x="11576" y="4310"/>
                  <a:pt x="11793" y="4586"/>
                  <a:pt x="12177" y="4586"/>
                </a:cubicBezTo>
                <a:cubicBezTo>
                  <a:pt x="12558" y="4586"/>
                  <a:pt x="12774" y="4310"/>
                  <a:pt x="12774" y="3825"/>
                </a:cubicBezTo>
                <a:moveTo>
                  <a:pt x="14545" y="2740"/>
                </a:moveTo>
                <a:cubicBezTo>
                  <a:pt x="14308" y="2740"/>
                  <a:pt x="14088" y="2836"/>
                  <a:pt x="13932" y="3060"/>
                </a:cubicBezTo>
                <a:cubicBezTo>
                  <a:pt x="13932" y="2788"/>
                  <a:pt x="13932" y="2788"/>
                  <a:pt x="13932" y="2788"/>
                </a:cubicBezTo>
                <a:cubicBezTo>
                  <a:pt x="13531" y="2788"/>
                  <a:pt x="13531" y="2788"/>
                  <a:pt x="13531" y="2788"/>
                </a:cubicBezTo>
                <a:cubicBezTo>
                  <a:pt x="13531" y="4879"/>
                  <a:pt x="13531" y="4879"/>
                  <a:pt x="13531" y="4879"/>
                </a:cubicBezTo>
                <a:cubicBezTo>
                  <a:pt x="13932" y="4879"/>
                  <a:pt x="13932" y="4879"/>
                  <a:pt x="13932" y="4879"/>
                </a:cubicBezTo>
                <a:cubicBezTo>
                  <a:pt x="13932" y="3697"/>
                  <a:pt x="13932" y="3697"/>
                  <a:pt x="13932" y="3697"/>
                </a:cubicBezTo>
                <a:cubicBezTo>
                  <a:pt x="13932" y="3336"/>
                  <a:pt x="14156" y="3084"/>
                  <a:pt x="14456" y="3084"/>
                </a:cubicBezTo>
                <a:cubicBezTo>
                  <a:pt x="14789" y="3084"/>
                  <a:pt x="14865" y="3317"/>
                  <a:pt x="14865" y="3681"/>
                </a:cubicBezTo>
                <a:cubicBezTo>
                  <a:pt x="14865" y="4879"/>
                  <a:pt x="14865" y="4879"/>
                  <a:pt x="14865" y="4879"/>
                </a:cubicBezTo>
                <a:cubicBezTo>
                  <a:pt x="15266" y="4879"/>
                  <a:pt x="15266" y="4879"/>
                  <a:pt x="15266" y="4879"/>
                </a:cubicBezTo>
                <a:cubicBezTo>
                  <a:pt x="15266" y="3545"/>
                  <a:pt x="15266" y="3545"/>
                  <a:pt x="15266" y="3545"/>
                </a:cubicBezTo>
                <a:cubicBezTo>
                  <a:pt x="15266" y="3044"/>
                  <a:pt x="15013" y="2740"/>
                  <a:pt x="14545" y="2740"/>
                </a:cubicBezTo>
                <a:moveTo>
                  <a:pt x="16543" y="3633"/>
                </a:moveTo>
                <a:cubicBezTo>
                  <a:pt x="16139" y="3569"/>
                  <a:pt x="16015" y="3509"/>
                  <a:pt x="16015" y="3336"/>
                </a:cubicBezTo>
                <a:cubicBezTo>
                  <a:pt x="16015" y="3176"/>
                  <a:pt x="16163" y="3072"/>
                  <a:pt x="16435" y="3072"/>
                </a:cubicBezTo>
                <a:cubicBezTo>
                  <a:pt x="16676" y="3072"/>
                  <a:pt x="16880" y="3156"/>
                  <a:pt x="17036" y="3305"/>
                </a:cubicBezTo>
                <a:cubicBezTo>
                  <a:pt x="17277" y="3060"/>
                  <a:pt x="17277" y="3060"/>
                  <a:pt x="17277" y="3060"/>
                </a:cubicBezTo>
                <a:cubicBezTo>
                  <a:pt x="17084" y="2868"/>
                  <a:pt x="16820" y="2740"/>
                  <a:pt x="16435" y="2740"/>
                </a:cubicBezTo>
                <a:cubicBezTo>
                  <a:pt x="15951" y="2740"/>
                  <a:pt x="15614" y="2972"/>
                  <a:pt x="15614" y="3352"/>
                </a:cubicBezTo>
                <a:cubicBezTo>
                  <a:pt x="15614" y="3685"/>
                  <a:pt x="15834" y="3885"/>
                  <a:pt x="16327" y="3961"/>
                </a:cubicBezTo>
                <a:cubicBezTo>
                  <a:pt x="16824" y="4037"/>
                  <a:pt x="16912" y="4126"/>
                  <a:pt x="16912" y="4298"/>
                </a:cubicBezTo>
                <a:cubicBezTo>
                  <a:pt x="16912" y="4470"/>
                  <a:pt x="16760" y="4590"/>
                  <a:pt x="16419" y="4590"/>
                </a:cubicBezTo>
                <a:cubicBezTo>
                  <a:pt x="16143" y="4590"/>
                  <a:pt x="15902" y="4482"/>
                  <a:pt x="15742" y="4302"/>
                </a:cubicBezTo>
                <a:cubicBezTo>
                  <a:pt x="15482" y="4558"/>
                  <a:pt x="15482" y="4558"/>
                  <a:pt x="15482" y="4558"/>
                </a:cubicBezTo>
                <a:cubicBezTo>
                  <a:pt x="15686" y="4787"/>
                  <a:pt x="16011" y="4927"/>
                  <a:pt x="16427" y="4927"/>
                </a:cubicBezTo>
                <a:cubicBezTo>
                  <a:pt x="17008" y="4927"/>
                  <a:pt x="17320" y="4654"/>
                  <a:pt x="17320" y="4278"/>
                </a:cubicBezTo>
                <a:cubicBezTo>
                  <a:pt x="17320" y="3869"/>
                  <a:pt x="17048" y="3717"/>
                  <a:pt x="16543" y="3633"/>
                </a:cubicBezTo>
                <a:moveTo>
                  <a:pt x="2562" y="3633"/>
                </a:moveTo>
                <a:cubicBezTo>
                  <a:pt x="2157" y="3569"/>
                  <a:pt x="2033" y="3509"/>
                  <a:pt x="2033" y="3336"/>
                </a:cubicBezTo>
                <a:cubicBezTo>
                  <a:pt x="2033" y="3176"/>
                  <a:pt x="2181" y="3072"/>
                  <a:pt x="2454" y="3072"/>
                </a:cubicBezTo>
                <a:cubicBezTo>
                  <a:pt x="2694" y="3072"/>
                  <a:pt x="2899" y="3156"/>
                  <a:pt x="3055" y="3305"/>
                </a:cubicBezTo>
                <a:cubicBezTo>
                  <a:pt x="3295" y="3060"/>
                  <a:pt x="3295" y="3060"/>
                  <a:pt x="3295" y="3060"/>
                </a:cubicBezTo>
                <a:cubicBezTo>
                  <a:pt x="3103" y="2868"/>
                  <a:pt x="2838" y="2740"/>
                  <a:pt x="2454" y="2740"/>
                </a:cubicBezTo>
                <a:cubicBezTo>
                  <a:pt x="1969" y="2740"/>
                  <a:pt x="1633" y="2972"/>
                  <a:pt x="1633" y="3352"/>
                </a:cubicBezTo>
                <a:cubicBezTo>
                  <a:pt x="1633" y="3685"/>
                  <a:pt x="1853" y="3885"/>
                  <a:pt x="2346" y="3961"/>
                </a:cubicBezTo>
                <a:cubicBezTo>
                  <a:pt x="2842" y="4037"/>
                  <a:pt x="2931" y="4126"/>
                  <a:pt x="2931" y="4298"/>
                </a:cubicBezTo>
                <a:cubicBezTo>
                  <a:pt x="2931" y="4470"/>
                  <a:pt x="2778" y="4590"/>
                  <a:pt x="2438" y="4590"/>
                </a:cubicBezTo>
                <a:cubicBezTo>
                  <a:pt x="2162" y="4590"/>
                  <a:pt x="1921" y="4482"/>
                  <a:pt x="1761" y="4302"/>
                </a:cubicBezTo>
                <a:cubicBezTo>
                  <a:pt x="1501" y="4558"/>
                  <a:pt x="1501" y="4558"/>
                  <a:pt x="1501" y="4558"/>
                </a:cubicBezTo>
                <a:cubicBezTo>
                  <a:pt x="1705" y="4787"/>
                  <a:pt x="2029" y="4927"/>
                  <a:pt x="2446" y="4927"/>
                </a:cubicBezTo>
                <a:cubicBezTo>
                  <a:pt x="3027" y="4927"/>
                  <a:pt x="3339" y="4654"/>
                  <a:pt x="3339" y="4278"/>
                </a:cubicBezTo>
                <a:cubicBezTo>
                  <a:pt x="3339" y="3869"/>
                  <a:pt x="3067" y="3717"/>
                  <a:pt x="2562" y="3633"/>
                </a:cubicBezTo>
                <a:moveTo>
                  <a:pt x="1567" y="2357"/>
                </a:moveTo>
                <a:cubicBezTo>
                  <a:pt x="943" y="2357"/>
                  <a:pt x="943" y="2357"/>
                  <a:pt x="943" y="2357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624" y="1718"/>
                  <a:pt x="624" y="1718"/>
                  <a:pt x="624" y="1718"/>
                </a:cubicBezTo>
                <a:cubicBezTo>
                  <a:pt x="624" y="2357"/>
                  <a:pt x="624" y="2357"/>
                  <a:pt x="624" y="2357"/>
                </a:cubicBezTo>
                <a:cubicBezTo>
                  <a:pt x="0" y="2357"/>
                  <a:pt x="0" y="2357"/>
                  <a:pt x="0" y="2357"/>
                </a:cubicBezTo>
                <a:cubicBezTo>
                  <a:pt x="0" y="2649"/>
                  <a:pt x="0" y="2649"/>
                  <a:pt x="0" y="2649"/>
                </a:cubicBezTo>
                <a:cubicBezTo>
                  <a:pt x="624" y="2649"/>
                  <a:pt x="624" y="2649"/>
                  <a:pt x="624" y="2649"/>
                </a:cubicBezTo>
                <a:cubicBezTo>
                  <a:pt x="624" y="3289"/>
                  <a:pt x="624" y="3289"/>
                  <a:pt x="624" y="3289"/>
                </a:cubicBezTo>
                <a:cubicBezTo>
                  <a:pt x="943" y="3289"/>
                  <a:pt x="943" y="3289"/>
                  <a:pt x="943" y="3289"/>
                </a:cubicBezTo>
                <a:cubicBezTo>
                  <a:pt x="943" y="2649"/>
                  <a:pt x="943" y="2649"/>
                  <a:pt x="943" y="2649"/>
                </a:cubicBezTo>
                <a:cubicBezTo>
                  <a:pt x="1567" y="2649"/>
                  <a:pt x="1567" y="2649"/>
                  <a:pt x="1567" y="2649"/>
                </a:cubicBezTo>
                <a:lnTo>
                  <a:pt x="1567" y="23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/>
            </a:lvl1pPr>
          </a:lstStyle>
          <a:p>
            <a:r>
              <a:rPr lang="en-GB" dirty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05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1EC5-05E1-47D8-9B38-0DF17C15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1" y="979200"/>
            <a:ext cx="4716000" cy="496799"/>
          </a:xfrm>
        </p:spPr>
        <p:txBody>
          <a:bodyPr anchor="t"/>
          <a:lstStyle>
            <a:lvl1pPr algn="l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1377C-01A0-4EFA-A492-89F99AAF0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1509620"/>
            <a:ext cx="4716000" cy="742765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AEE67-E428-48C5-AEB7-0EB3459E5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968000"/>
            <a:ext cx="4716000" cy="8009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Location/Conference</a:t>
            </a:r>
          </a:p>
          <a:p>
            <a:pPr lvl="1"/>
            <a:r>
              <a:rPr lang="en-US" dirty="1"/>
              <a:t>Date Month Year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54ECBB-89E1-4E3E-A4E5-4A894BA34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2153" y="0"/>
            <a:ext cx="680984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74C1337-3C07-498F-91AA-FCEDFFDDA91D}"/>
              </a:ext>
            </a:extLst>
          </p:cNvPr>
          <p:cNvSpPr>
            <a:spLocks noGrp="1" noEditPoints="1"/>
          </p:cNvSpPr>
          <p:nvPr>
            <p:ph type="pic" sz="quarter" idx="12" hasCustomPrompt="1"/>
          </p:nvPr>
        </p:nvSpPr>
        <p:spPr>
          <a:xfrm>
            <a:off x="10598148" y="452438"/>
            <a:ext cx="1144588" cy="327025"/>
          </a:xfrm>
          <a:custGeom>
            <a:gdLst>
              <a:gd name="T0" fmla="*/ 3713 w 17320"/>
              <a:gd name="T1" fmla="*/ 2139 h 4927"/>
              <a:gd name="T2" fmla="*/ 5539 w 17320"/>
              <a:gd name="T3" fmla="*/ 0 h 4927"/>
              <a:gd name="T4" fmla="*/ 4574 w 17320"/>
              <a:gd name="T5" fmla="*/ 2139 h 4927"/>
              <a:gd name="T6" fmla="*/ 5832 w 17320"/>
              <a:gd name="T7" fmla="*/ 1022 h 4927"/>
              <a:gd name="T8" fmla="*/ 6717 w 17320"/>
              <a:gd name="T9" fmla="*/ 345 h 4927"/>
              <a:gd name="T10" fmla="*/ 7490 w 17320"/>
              <a:gd name="T11" fmla="*/ 805 h 4927"/>
              <a:gd name="T12" fmla="*/ 8892 w 17320"/>
              <a:gd name="T13" fmla="*/ 0 h 4927"/>
              <a:gd name="T14" fmla="*/ 7927 w 17320"/>
              <a:gd name="T15" fmla="*/ 2139 h 4927"/>
              <a:gd name="T16" fmla="*/ 9185 w 17320"/>
              <a:gd name="T17" fmla="*/ 1022 h 4927"/>
              <a:gd name="T18" fmla="*/ 10070 w 17320"/>
              <a:gd name="T19" fmla="*/ 345 h 4927"/>
              <a:gd name="T20" fmla="*/ 10843 w 17320"/>
              <a:gd name="T21" fmla="*/ 805 h 4927"/>
              <a:gd name="T22" fmla="*/ 11160 w 17320"/>
              <a:gd name="T23" fmla="*/ 1094 h 4927"/>
              <a:gd name="T24" fmla="*/ 12177 w 17320"/>
              <a:gd name="T25" fmla="*/ 345 h 4927"/>
              <a:gd name="T26" fmla="*/ 14545 w 17320"/>
              <a:gd name="T27" fmla="*/ 0 h 4927"/>
              <a:gd name="T28" fmla="*/ 13531 w 17320"/>
              <a:gd name="T29" fmla="*/ 2139 h 4927"/>
              <a:gd name="T30" fmla="*/ 14865 w 17320"/>
              <a:gd name="T31" fmla="*/ 942 h 4927"/>
              <a:gd name="T32" fmla="*/ 14545 w 17320"/>
              <a:gd name="T33" fmla="*/ 0 h 4927"/>
              <a:gd name="T34" fmla="*/ 16427 w 17320"/>
              <a:gd name="T35" fmla="*/ 2187 h 4927"/>
              <a:gd name="T36" fmla="*/ 16435 w 17320"/>
              <a:gd name="T37" fmla="*/ 333 h 4927"/>
              <a:gd name="T38" fmla="*/ 15614 w 17320"/>
              <a:gd name="T39" fmla="*/ 613 h 4927"/>
              <a:gd name="T40" fmla="*/ 2562 w 17320"/>
              <a:gd name="T41" fmla="*/ 894 h 4927"/>
              <a:gd name="T42" fmla="*/ 3295 w 17320"/>
              <a:gd name="T43" fmla="*/ 321 h 4927"/>
              <a:gd name="T44" fmla="*/ 2931 w 17320"/>
              <a:gd name="T45" fmla="*/ 1558 h 4927"/>
              <a:gd name="T46" fmla="*/ 2446 w 17320"/>
              <a:gd name="T47" fmla="*/ 2187 h 4927"/>
              <a:gd name="T48" fmla="*/ 4113 w 17320"/>
              <a:gd name="T49" fmla="*/ 4879 h 4927"/>
              <a:gd name="T50" fmla="*/ 6797 w 17320"/>
              <a:gd name="T51" fmla="*/ 2740 h 4927"/>
              <a:gd name="T52" fmla="*/ 4975 w 17320"/>
              <a:gd name="T53" fmla="*/ 2788 h 4927"/>
              <a:gd name="T54" fmla="*/ 4975 w 17320"/>
              <a:gd name="T55" fmla="*/ 3701 h 4927"/>
              <a:gd name="T56" fmla="*/ 6232 w 17320"/>
              <a:gd name="T57" fmla="*/ 4879 h 4927"/>
              <a:gd name="T58" fmla="*/ 7090 w 17320"/>
              <a:gd name="T59" fmla="*/ 4879 h 4927"/>
              <a:gd name="T60" fmla="*/ 10150 w 17320"/>
              <a:gd name="T61" fmla="*/ 2740 h 4927"/>
              <a:gd name="T62" fmla="*/ 8328 w 17320"/>
              <a:gd name="T63" fmla="*/ 2788 h 4927"/>
              <a:gd name="T64" fmla="*/ 8328 w 17320"/>
              <a:gd name="T65" fmla="*/ 3701 h 4927"/>
              <a:gd name="T66" fmla="*/ 9585 w 17320"/>
              <a:gd name="T67" fmla="*/ 4879 h 4927"/>
              <a:gd name="T68" fmla="*/ 10443 w 17320"/>
              <a:gd name="T69" fmla="*/ 4879 h 4927"/>
              <a:gd name="T70" fmla="*/ 13191 w 17320"/>
              <a:gd name="T71" fmla="*/ 3833 h 4927"/>
              <a:gd name="T72" fmla="*/ 13191 w 17320"/>
              <a:gd name="T73" fmla="*/ 3833 h 4927"/>
              <a:gd name="T74" fmla="*/ 12177 w 17320"/>
              <a:gd name="T75" fmla="*/ 4586 h 4927"/>
              <a:gd name="T76" fmla="*/ 13932 w 17320"/>
              <a:gd name="T77" fmla="*/ 2788 h 4927"/>
              <a:gd name="T78" fmla="*/ 13932 w 17320"/>
              <a:gd name="T79" fmla="*/ 3697 h 4927"/>
              <a:gd name="T80" fmla="*/ 15266 w 17320"/>
              <a:gd name="T81" fmla="*/ 4879 h 4927"/>
              <a:gd name="T82" fmla="*/ 16015 w 17320"/>
              <a:gd name="T83" fmla="*/ 3336 h 4927"/>
              <a:gd name="T84" fmla="*/ 16435 w 17320"/>
              <a:gd name="T85" fmla="*/ 2740 h 4927"/>
              <a:gd name="T86" fmla="*/ 16419 w 17320"/>
              <a:gd name="T87" fmla="*/ 4590 h 4927"/>
              <a:gd name="T88" fmla="*/ 17320 w 17320"/>
              <a:gd name="T89" fmla="*/ 4278 h 4927"/>
              <a:gd name="T90" fmla="*/ 2454 w 17320"/>
              <a:gd name="T91" fmla="*/ 3072 h 4927"/>
              <a:gd name="T92" fmla="*/ 1633 w 17320"/>
              <a:gd name="T93" fmla="*/ 3352 h 4927"/>
              <a:gd name="T94" fmla="*/ 1761 w 17320"/>
              <a:gd name="T95" fmla="*/ 4302 h 4927"/>
              <a:gd name="T96" fmla="*/ 2562 w 17320"/>
              <a:gd name="T97" fmla="*/ 3633 h 4927"/>
              <a:gd name="T98" fmla="*/ 624 w 17320"/>
              <a:gd name="T99" fmla="*/ 1718 h 4927"/>
              <a:gd name="T100" fmla="*/ 624 w 17320"/>
              <a:gd name="T101" fmla="*/ 2649 h 4927"/>
              <a:gd name="T102" fmla="*/ 1567 w 17320"/>
              <a:gd name="T103" fmla="*/ 2649 h 49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320" h="4927">
                <a:moveTo>
                  <a:pt x="3713" y="48"/>
                </a:moveTo>
                <a:cubicBezTo>
                  <a:pt x="4113" y="48"/>
                  <a:pt x="4113" y="48"/>
                  <a:pt x="4113" y="48"/>
                </a:cubicBezTo>
                <a:cubicBezTo>
                  <a:pt x="4113" y="2139"/>
                  <a:pt x="4113" y="2139"/>
                  <a:pt x="4113" y="2139"/>
                </a:cubicBezTo>
                <a:cubicBezTo>
                  <a:pt x="3713" y="2139"/>
                  <a:pt x="3713" y="2139"/>
                  <a:pt x="3713" y="2139"/>
                </a:cubicBezTo>
                <a:lnTo>
                  <a:pt x="3713" y="48"/>
                </a:lnTo>
                <a:close/>
                <a:moveTo>
                  <a:pt x="6797" y="0"/>
                </a:moveTo>
                <a:cubicBezTo>
                  <a:pt x="6553" y="0"/>
                  <a:pt x="6292" y="96"/>
                  <a:pt x="6128" y="353"/>
                </a:cubicBezTo>
                <a:cubicBezTo>
                  <a:pt x="6028" y="128"/>
                  <a:pt x="5832" y="0"/>
                  <a:pt x="5539" y="0"/>
                </a:cubicBezTo>
                <a:cubicBezTo>
                  <a:pt x="5315" y="0"/>
                  <a:pt x="5123" y="92"/>
                  <a:pt x="4975" y="288"/>
                </a:cubicBezTo>
                <a:cubicBezTo>
                  <a:pt x="4975" y="48"/>
                  <a:pt x="4975" y="48"/>
                  <a:pt x="4975" y="48"/>
                </a:cubicBezTo>
                <a:cubicBezTo>
                  <a:pt x="4574" y="48"/>
                  <a:pt x="4574" y="48"/>
                  <a:pt x="4574" y="48"/>
                </a:cubicBezTo>
                <a:cubicBezTo>
                  <a:pt x="4574" y="2139"/>
                  <a:pt x="4574" y="2139"/>
                  <a:pt x="4574" y="2139"/>
                </a:cubicBezTo>
                <a:cubicBezTo>
                  <a:pt x="4975" y="2139"/>
                  <a:pt x="4975" y="2139"/>
                  <a:pt x="4975" y="2139"/>
                </a:cubicBezTo>
                <a:cubicBezTo>
                  <a:pt x="4975" y="962"/>
                  <a:pt x="4975" y="962"/>
                  <a:pt x="4975" y="962"/>
                </a:cubicBezTo>
                <a:cubicBezTo>
                  <a:pt x="4975" y="597"/>
                  <a:pt x="5179" y="345"/>
                  <a:pt x="5459" y="345"/>
                </a:cubicBezTo>
                <a:cubicBezTo>
                  <a:pt x="5780" y="345"/>
                  <a:pt x="5832" y="585"/>
                  <a:pt x="5832" y="1022"/>
                </a:cubicBezTo>
                <a:cubicBezTo>
                  <a:pt x="5832" y="2139"/>
                  <a:pt x="5832" y="2139"/>
                  <a:pt x="5832" y="2139"/>
                </a:cubicBezTo>
                <a:cubicBezTo>
                  <a:pt x="6232" y="2139"/>
                  <a:pt x="6232" y="2139"/>
                  <a:pt x="6232" y="2139"/>
                </a:cubicBezTo>
                <a:cubicBezTo>
                  <a:pt x="6232" y="962"/>
                  <a:pt x="6232" y="962"/>
                  <a:pt x="6232" y="962"/>
                </a:cubicBezTo>
                <a:cubicBezTo>
                  <a:pt x="6232" y="597"/>
                  <a:pt x="6437" y="345"/>
                  <a:pt x="6717" y="345"/>
                </a:cubicBezTo>
                <a:cubicBezTo>
                  <a:pt x="7038" y="345"/>
                  <a:pt x="7090" y="585"/>
                  <a:pt x="7090" y="1022"/>
                </a:cubicBezTo>
                <a:cubicBezTo>
                  <a:pt x="7090" y="2139"/>
                  <a:pt x="7090" y="2139"/>
                  <a:pt x="7090" y="2139"/>
                </a:cubicBezTo>
                <a:cubicBezTo>
                  <a:pt x="7490" y="2139"/>
                  <a:pt x="7490" y="2139"/>
                  <a:pt x="7490" y="2139"/>
                </a:cubicBezTo>
                <a:cubicBezTo>
                  <a:pt x="7490" y="805"/>
                  <a:pt x="7490" y="805"/>
                  <a:pt x="7490" y="805"/>
                </a:cubicBezTo>
                <a:cubicBezTo>
                  <a:pt x="7490" y="305"/>
                  <a:pt x="7266" y="0"/>
                  <a:pt x="6797" y="0"/>
                </a:cubicBezTo>
                <a:moveTo>
                  <a:pt x="10150" y="0"/>
                </a:moveTo>
                <a:cubicBezTo>
                  <a:pt x="9906" y="0"/>
                  <a:pt x="9645" y="96"/>
                  <a:pt x="9481" y="353"/>
                </a:cubicBezTo>
                <a:cubicBezTo>
                  <a:pt x="9381" y="128"/>
                  <a:pt x="9185" y="0"/>
                  <a:pt x="8892" y="0"/>
                </a:cubicBezTo>
                <a:cubicBezTo>
                  <a:pt x="8668" y="0"/>
                  <a:pt x="8476" y="92"/>
                  <a:pt x="8328" y="288"/>
                </a:cubicBezTo>
                <a:cubicBezTo>
                  <a:pt x="8328" y="48"/>
                  <a:pt x="8328" y="48"/>
                  <a:pt x="8328" y="48"/>
                </a:cubicBezTo>
                <a:cubicBezTo>
                  <a:pt x="7927" y="48"/>
                  <a:pt x="7927" y="48"/>
                  <a:pt x="7927" y="48"/>
                </a:cubicBezTo>
                <a:cubicBezTo>
                  <a:pt x="7927" y="2139"/>
                  <a:pt x="7927" y="2139"/>
                  <a:pt x="7927" y="2139"/>
                </a:cubicBezTo>
                <a:cubicBezTo>
                  <a:pt x="8328" y="2139"/>
                  <a:pt x="8328" y="2139"/>
                  <a:pt x="8328" y="2139"/>
                </a:cubicBezTo>
                <a:cubicBezTo>
                  <a:pt x="8328" y="962"/>
                  <a:pt x="8328" y="962"/>
                  <a:pt x="8328" y="962"/>
                </a:cubicBezTo>
                <a:cubicBezTo>
                  <a:pt x="8328" y="597"/>
                  <a:pt x="8532" y="345"/>
                  <a:pt x="8812" y="345"/>
                </a:cubicBezTo>
                <a:cubicBezTo>
                  <a:pt x="9133" y="345"/>
                  <a:pt x="9185" y="585"/>
                  <a:pt x="9185" y="1022"/>
                </a:cubicBezTo>
                <a:cubicBezTo>
                  <a:pt x="9185" y="2139"/>
                  <a:pt x="9185" y="2139"/>
                  <a:pt x="9185" y="2139"/>
                </a:cubicBezTo>
                <a:cubicBezTo>
                  <a:pt x="9585" y="2139"/>
                  <a:pt x="9585" y="2139"/>
                  <a:pt x="9585" y="2139"/>
                </a:cubicBezTo>
                <a:cubicBezTo>
                  <a:pt x="9585" y="962"/>
                  <a:pt x="9585" y="962"/>
                  <a:pt x="9585" y="962"/>
                </a:cubicBezTo>
                <a:cubicBezTo>
                  <a:pt x="9585" y="597"/>
                  <a:pt x="9790" y="345"/>
                  <a:pt x="10070" y="345"/>
                </a:cubicBezTo>
                <a:cubicBezTo>
                  <a:pt x="10391" y="345"/>
                  <a:pt x="10443" y="585"/>
                  <a:pt x="10443" y="1022"/>
                </a:cubicBezTo>
                <a:cubicBezTo>
                  <a:pt x="10443" y="2139"/>
                  <a:pt x="10443" y="2139"/>
                  <a:pt x="10443" y="2139"/>
                </a:cubicBezTo>
                <a:cubicBezTo>
                  <a:pt x="10843" y="2139"/>
                  <a:pt x="10843" y="2139"/>
                  <a:pt x="10843" y="2139"/>
                </a:cubicBezTo>
                <a:cubicBezTo>
                  <a:pt x="10843" y="805"/>
                  <a:pt x="10843" y="805"/>
                  <a:pt x="10843" y="805"/>
                </a:cubicBezTo>
                <a:cubicBezTo>
                  <a:pt x="10843" y="305"/>
                  <a:pt x="10619" y="0"/>
                  <a:pt x="10150" y="0"/>
                </a:cubicBezTo>
                <a:moveTo>
                  <a:pt x="13191" y="1094"/>
                </a:moveTo>
                <a:cubicBezTo>
                  <a:pt x="13191" y="1735"/>
                  <a:pt x="12818" y="2187"/>
                  <a:pt x="12177" y="2187"/>
                </a:cubicBezTo>
                <a:cubicBezTo>
                  <a:pt x="11540" y="2187"/>
                  <a:pt x="11160" y="1719"/>
                  <a:pt x="11160" y="1094"/>
                </a:cubicBezTo>
                <a:cubicBezTo>
                  <a:pt x="11160" y="465"/>
                  <a:pt x="11548" y="0"/>
                  <a:pt x="12177" y="0"/>
                </a:cubicBezTo>
                <a:cubicBezTo>
                  <a:pt x="12794" y="0"/>
                  <a:pt x="13191" y="481"/>
                  <a:pt x="13191" y="1094"/>
                </a:cubicBezTo>
                <a:moveTo>
                  <a:pt x="12774" y="1086"/>
                </a:moveTo>
                <a:cubicBezTo>
                  <a:pt x="12774" y="617"/>
                  <a:pt x="12542" y="345"/>
                  <a:pt x="12177" y="345"/>
                </a:cubicBezTo>
                <a:cubicBezTo>
                  <a:pt x="11809" y="345"/>
                  <a:pt x="11576" y="617"/>
                  <a:pt x="11576" y="1086"/>
                </a:cubicBezTo>
                <a:cubicBezTo>
                  <a:pt x="11576" y="1571"/>
                  <a:pt x="11793" y="1847"/>
                  <a:pt x="12177" y="1847"/>
                </a:cubicBezTo>
                <a:cubicBezTo>
                  <a:pt x="12558" y="1847"/>
                  <a:pt x="12774" y="1571"/>
                  <a:pt x="12774" y="1086"/>
                </a:cubicBezTo>
                <a:moveTo>
                  <a:pt x="14545" y="0"/>
                </a:moveTo>
                <a:cubicBezTo>
                  <a:pt x="14308" y="0"/>
                  <a:pt x="14088" y="96"/>
                  <a:pt x="13932" y="321"/>
                </a:cubicBezTo>
                <a:cubicBezTo>
                  <a:pt x="13932" y="48"/>
                  <a:pt x="13932" y="48"/>
                  <a:pt x="13932" y="48"/>
                </a:cubicBezTo>
                <a:cubicBezTo>
                  <a:pt x="13531" y="48"/>
                  <a:pt x="13531" y="48"/>
                  <a:pt x="13531" y="48"/>
                </a:cubicBezTo>
                <a:cubicBezTo>
                  <a:pt x="13531" y="2139"/>
                  <a:pt x="13531" y="2139"/>
                  <a:pt x="13531" y="2139"/>
                </a:cubicBezTo>
                <a:cubicBezTo>
                  <a:pt x="13932" y="2139"/>
                  <a:pt x="13932" y="2139"/>
                  <a:pt x="13932" y="2139"/>
                </a:cubicBezTo>
                <a:cubicBezTo>
                  <a:pt x="13932" y="957"/>
                  <a:pt x="13932" y="957"/>
                  <a:pt x="13932" y="957"/>
                </a:cubicBezTo>
                <a:cubicBezTo>
                  <a:pt x="13932" y="597"/>
                  <a:pt x="14156" y="345"/>
                  <a:pt x="14456" y="345"/>
                </a:cubicBezTo>
                <a:cubicBezTo>
                  <a:pt x="14789" y="345"/>
                  <a:pt x="14865" y="577"/>
                  <a:pt x="14865" y="942"/>
                </a:cubicBezTo>
                <a:cubicBezTo>
                  <a:pt x="14865" y="2139"/>
                  <a:pt x="14865" y="2139"/>
                  <a:pt x="14865" y="2139"/>
                </a:cubicBezTo>
                <a:cubicBezTo>
                  <a:pt x="15266" y="2139"/>
                  <a:pt x="15266" y="2139"/>
                  <a:pt x="15266" y="2139"/>
                </a:cubicBezTo>
                <a:cubicBezTo>
                  <a:pt x="15266" y="805"/>
                  <a:pt x="15266" y="805"/>
                  <a:pt x="15266" y="805"/>
                </a:cubicBezTo>
                <a:cubicBezTo>
                  <a:pt x="15266" y="305"/>
                  <a:pt x="15013" y="0"/>
                  <a:pt x="14545" y="0"/>
                </a:cubicBezTo>
                <a:moveTo>
                  <a:pt x="16419" y="1851"/>
                </a:moveTo>
                <a:cubicBezTo>
                  <a:pt x="16143" y="1851"/>
                  <a:pt x="15902" y="1743"/>
                  <a:pt x="15742" y="1562"/>
                </a:cubicBezTo>
                <a:cubicBezTo>
                  <a:pt x="15482" y="1819"/>
                  <a:pt x="15482" y="1819"/>
                  <a:pt x="15482" y="1819"/>
                </a:cubicBezTo>
                <a:cubicBezTo>
                  <a:pt x="15686" y="2047"/>
                  <a:pt x="16011" y="2187"/>
                  <a:pt x="16427" y="2187"/>
                </a:cubicBezTo>
                <a:cubicBezTo>
                  <a:pt x="17008" y="2187"/>
                  <a:pt x="17320" y="1915"/>
                  <a:pt x="17320" y="1539"/>
                </a:cubicBezTo>
                <a:cubicBezTo>
                  <a:pt x="17320" y="1130"/>
                  <a:pt x="17048" y="978"/>
                  <a:pt x="16543" y="894"/>
                </a:cubicBezTo>
                <a:cubicBezTo>
                  <a:pt x="16139" y="829"/>
                  <a:pt x="16015" y="769"/>
                  <a:pt x="16015" y="597"/>
                </a:cubicBezTo>
                <a:cubicBezTo>
                  <a:pt x="16015" y="437"/>
                  <a:pt x="16163" y="333"/>
                  <a:pt x="16435" y="333"/>
                </a:cubicBezTo>
                <a:cubicBezTo>
                  <a:pt x="16676" y="333"/>
                  <a:pt x="16880" y="417"/>
                  <a:pt x="17036" y="565"/>
                </a:cubicBezTo>
                <a:cubicBezTo>
                  <a:pt x="17277" y="321"/>
                  <a:pt x="17277" y="321"/>
                  <a:pt x="17277" y="321"/>
                </a:cubicBezTo>
                <a:cubicBezTo>
                  <a:pt x="17084" y="128"/>
                  <a:pt x="16820" y="0"/>
                  <a:pt x="16435" y="0"/>
                </a:cubicBezTo>
                <a:cubicBezTo>
                  <a:pt x="15951" y="0"/>
                  <a:pt x="15614" y="232"/>
                  <a:pt x="15614" y="613"/>
                </a:cubicBezTo>
                <a:cubicBezTo>
                  <a:pt x="15614" y="946"/>
                  <a:pt x="15834" y="1146"/>
                  <a:pt x="16327" y="1222"/>
                </a:cubicBezTo>
                <a:cubicBezTo>
                  <a:pt x="16824" y="1298"/>
                  <a:pt x="16912" y="1386"/>
                  <a:pt x="16912" y="1558"/>
                </a:cubicBezTo>
                <a:cubicBezTo>
                  <a:pt x="16912" y="1731"/>
                  <a:pt x="16760" y="1851"/>
                  <a:pt x="16419" y="1851"/>
                </a:cubicBezTo>
                <a:moveTo>
                  <a:pt x="2562" y="894"/>
                </a:moveTo>
                <a:cubicBezTo>
                  <a:pt x="2157" y="829"/>
                  <a:pt x="2033" y="769"/>
                  <a:pt x="2033" y="597"/>
                </a:cubicBezTo>
                <a:cubicBezTo>
                  <a:pt x="2033" y="437"/>
                  <a:pt x="2181" y="333"/>
                  <a:pt x="2454" y="333"/>
                </a:cubicBezTo>
                <a:cubicBezTo>
                  <a:pt x="2694" y="333"/>
                  <a:pt x="2899" y="417"/>
                  <a:pt x="3055" y="565"/>
                </a:cubicBezTo>
                <a:cubicBezTo>
                  <a:pt x="3295" y="321"/>
                  <a:pt x="3295" y="321"/>
                  <a:pt x="3295" y="321"/>
                </a:cubicBezTo>
                <a:cubicBezTo>
                  <a:pt x="3103" y="128"/>
                  <a:pt x="2838" y="0"/>
                  <a:pt x="2454" y="0"/>
                </a:cubicBezTo>
                <a:cubicBezTo>
                  <a:pt x="1969" y="0"/>
                  <a:pt x="1633" y="232"/>
                  <a:pt x="1633" y="613"/>
                </a:cubicBezTo>
                <a:cubicBezTo>
                  <a:pt x="1633" y="946"/>
                  <a:pt x="1853" y="1146"/>
                  <a:pt x="2346" y="1222"/>
                </a:cubicBezTo>
                <a:cubicBezTo>
                  <a:pt x="2842" y="1298"/>
                  <a:pt x="2931" y="1386"/>
                  <a:pt x="2931" y="1558"/>
                </a:cubicBezTo>
                <a:cubicBezTo>
                  <a:pt x="2931" y="1731"/>
                  <a:pt x="2778" y="1851"/>
                  <a:pt x="2438" y="1851"/>
                </a:cubicBezTo>
                <a:cubicBezTo>
                  <a:pt x="2162" y="1851"/>
                  <a:pt x="1921" y="1743"/>
                  <a:pt x="1761" y="1562"/>
                </a:cubicBezTo>
                <a:cubicBezTo>
                  <a:pt x="1501" y="1819"/>
                  <a:pt x="1501" y="1819"/>
                  <a:pt x="1501" y="1819"/>
                </a:cubicBezTo>
                <a:cubicBezTo>
                  <a:pt x="1705" y="2047"/>
                  <a:pt x="2029" y="2187"/>
                  <a:pt x="2446" y="2187"/>
                </a:cubicBezTo>
                <a:cubicBezTo>
                  <a:pt x="3027" y="2187"/>
                  <a:pt x="3339" y="1915"/>
                  <a:pt x="3339" y="1539"/>
                </a:cubicBezTo>
                <a:cubicBezTo>
                  <a:pt x="3339" y="1130"/>
                  <a:pt x="3067" y="978"/>
                  <a:pt x="2562" y="894"/>
                </a:cubicBezTo>
                <a:moveTo>
                  <a:pt x="3713" y="4879"/>
                </a:moveTo>
                <a:cubicBezTo>
                  <a:pt x="4113" y="4879"/>
                  <a:pt x="4113" y="4879"/>
                  <a:pt x="4113" y="4879"/>
                </a:cubicBezTo>
                <a:cubicBezTo>
                  <a:pt x="4113" y="2788"/>
                  <a:pt x="4113" y="2788"/>
                  <a:pt x="4113" y="2788"/>
                </a:cubicBezTo>
                <a:cubicBezTo>
                  <a:pt x="3713" y="2788"/>
                  <a:pt x="3713" y="2788"/>
                  <a:pt x="3713" y="2788"/>
                </a:cubicBezTo>
                <a:lnTo>
                  <a:pt x="3713" y="4879"/>
                </a:lnTo>
                <a:close/>
                <a:moveTo>
                  <a:pt x="6797" y="2740"/>
                </a:moveTo>
                <a:cubicBezTo>
                  <a:pt x="6553" y="2740"/>
                  <a:pt x="6292" y="2836"/>
                  <a:pt x="6128" y="3092"/>
                </a:cubicBezTo>
                <a:cubicBezTo>
                  <a:pt x="6028" y="2868"/>
                  <a:pt x="5832" y="2740"/>
                  <a:pt x="5539" y="2740"/>
                </a:cubicBezTo>
                <a:cubicBezTo>
                  <a:pt x="5315" y="2740"/>
                  <a:pt x="5123" y="2832"/>
                  <a:pt x="4975" y="3028"/>
                </a:cubicBezTo>
                <a:cubicBezTo>
                  <a:pt x="4975" y="2788"/>
                  <a:pt x="4975" y="2788"/>
                  <a:pt x="4975" y="2788"/>
                </a:cubicBezTo>
                <a:cubicBezTo>
                  <a:pt x="4574" y="2788"/>
                  <a:pt x="4574" y="2788"/>
                  <a:pt x="4574" y="2788"/>
                </a:cubicBezTo>
                <a:cubicBezTo>
                  <a:pt x="4574" y="4879"/>
                  <a:pt x="4574" y="4879"/>
                  <a:pt x="4574" y="4879"/>
                </a:cubicBezTo>
                <a:cubicBezTo>
                  <a:pt x="4975" y="4879"/>
                  <a:pt x="4975" y="4879"/>
                  <a:pt x="4975" y="4879"/>
                </a:cubicBezTo>
                <a:cubicBezTo>
                  <a:pt x="4975" y="3701"/>
                  <a:pt x="4975" y="3701"/>
                  <a:pt x="4975" y="3701"/>
                </a:cubicBezTo>
                <a:cubicBezTo>
                  <a:pt x="4975" y="3336"/>
                  <a:pt x="5179" y="3084"/>
                  <a:pt x="5459" y="3084"/>
                </a:cubicBezTo>
                <a:cubicBezTo>
                  <a:pt x="5780" y="3084"/>
                  <a:pt x="5832" y="3325"/>
                  <a:pt x="5832" y="3761"/>
                </a:cubicBezTo>
                <a:cubicBezTo>
                  <a:pt x="5832" y="4879"/>
                  <a:pt x="5832" y="4879"/>
                  <a:pt x="5832" y="4879"/>
                </a:cubicBezTo>
                <a:cubicBezTo>
                  <a:pt x="6232" y="4879"/>
                  <a:pt x="6232" y="4879"/>
                  <a:pt x="6232" y="4879"/>
                </a:cubicBezTo>
                <a:cubicBezTo>
                  <a:pt x="6232" y="3701"/>
                  <a:pt x="6232" y="3701"/>
                  <a:pt x="6232" y="3701"/>
                </a:cubicBezTo>
                <a:cubicBezTo>
                  <a:pt x="6232" y="3336"/>
                  <a:pt x="6437" y="3084"/>
                  <a:pt x="6717" y="3084"/>
                </a:cubicBezTo>
                <a:cubicBezTo>
                  <a:pt x="7038" y="3084"/>
                  <a:pt x="7090" y="3325"/>
                  <a:pt x="7090" y="3761"/>
                </a:cubicBezTo>
                <a:cubicBezTo>
                  <a:pt x="7090" y="4879"/>
                  <a:pt x="7090" y="4879"/>
                  <a:pt x="7090" y="4879"/>
                </a:cubicBezTo>
                <a:cubicBezTo>
                  <a:pt x="7490" y="4879"/>
                  <a:pt x="7490" y="4879"/>
                  <a:pt x="7490" y="4879"/>
                </a:cubicBezTo>
                <a:cubicBezTo>
                  <a:pt x="7490" y="3545"/>
                  <a:pt x="7490" y="3545"/>
                  <a:pt x="7490" y="3545"/>
                </a:cubicBezTo>
                <a:cubicBezTo>
                  <a:pt x="7490" y="3044"/>
                  <a:pt x="7266" y="2740"/>
                  <a:pt x="6797" y="2740"/>
                </a:cubicBezTo>
                <a:moveTo>
                  <a:pt x="10150" y="2740"/>
                </a:moveTo>
                <a:cubicBezTo>
                  <a:pt x="9906" y="2740"/>
                  <a:pt x="9645" y="2836"/>
                  <a:pt x="9481" y="3092"/>
                </a:cubicBezTo>
                <a:cubicBezTo>
                  <a:pt x="9381" y="2868"/>
                  <a:pt x="9185" y="2740"/>
                  <a:pt x="8892" y="2740"/>
                </a:cubicBezTo>
                <a:cubicBezTo>
                  <a:pt x="8668" y="2740"/>
                  <a:pt x="8476" y="2832"/>
                  <a:pt x="8328" y="3028"/>
                </a:cubicBezTo>
                <a:cubicBezTo>
                  <a:pt x="8328" y="2788"/>
                  <a:pt x="8328" y="2788"/>
                  <a:pt x="8328" y="2788"/>
                </a:cubicBezTo>
                <a:cubicBezTo>
                  <a:pt x="7927" y="2788"/>
                  <a:pt x="7927" y="2788"/>
                  <a:pt x="7927" y="2788"/>
                </a:cubicBezTo>
                <a:cubicBezTo>
                  <a:pt x="7927" y="4879"/>
                  <a:pt x="7927" y="4879"/>
                  <a:pt x="7927" y="4879"/>
                </a:cubicBezTo>
                <a:cubicBezTo>
                  <a:pt x="8328" y="4879"/>
                  <a:pt x="8328" y="4879"/>
                  <a:pt x="8328" y="4879"/>
                </a:cubicBezTo>
                <a:cubicBezTo>
                  <a:pt x="8328" y="3701"/>
                  <a:pt x="8328" y="3701"/>
                  <a:pt x="8328" y="3701"/>
                </a:cubicBezTo>
                <a:cubicBezTo>
                  <a:pt x="8328" y="3336"/>
                  <a:pt x="8532" y="3084"/>
                  <a:pt x="8812" y="3084"/>
                </a:cubicBezTo>
                <a:cubicBezTo>
                  <a:pt x="9133" y="3084"/>
                  <a:pt x="9185" y="3325"/>
                  <a:pt x="9185" y="3761"/>
                </a:cubicBezTo>
                <a:cubicBezTo>
                  <a:pt x="9185" y="4879"/>
                  <a:pt x="9185" y="4879"/>
                  <a:pt x="9185" y="4879"/>
                </a:cubicBezTo>
                <a:cubicBezTo>
                  <a:pt x="9585" y="4879"/>
                  <a:pt x="9585" y="4879"/>
                  <a:pt x="9585" y="4879"/>
                </a:cubicBezTo>
                <a:cubicBezTo>
                  <a:pt x="9585" y="3701"/>
                  <a:pt x="9585" y="3701"/>
                  <a:pt x="9585" y="3701"/>
                </a:cubicBezTo>
                <a:cubicBezTo>
                  <a:pt x="9585" y="3336"/>
                  <a:pt x="9790" y="3084"/>
                  <a:pt x="10070" y="3084"/>
                </a:cubicBezTo>
                <a:cubicBezTo>
                  <a:pt x="10391" y="3084"/>
                  <a:pt x="10443" y="3325"/>
                  <a:pt x="10443" y="3761"/>
                </a:cubicBezTo>
                <a:cubicBezTo>
                  <a:pt x="10443" y="4879"/>
                  <a:pt x="10443" y="4879"/>
                  <a:pt x="10443" y="4879"/>
                </a:cubicBezTo>
                <a:cubicBezTo>
                  <a:pt x="10843" y="4879"/>
                  <a:pt x="10843" y="4879"/>
                  <a:pt x="10843" y="4879"/>
                </a:cubicBezTo>
                <a:cubicBezTo>
                  <a:pt x="10843" y="3545"/>
                  <a:pt x="10843" y="3545"/>
                  <a:pt x="10843" y="3545"/>
                </a:cubicBezTo>
                <a:cubicBezTo>
                  <a:pt x="10843" y="3044"/>
                  <a:pt x="10619" y="2740"/>
                  <a:pt x="10150" y="2740"/>
                </a:cubicBezTo>
                <a:moveTo>
                  <a:pt x="13191" y="3833"/>
                </a:moveTo>
                <a:cubicBezTo>
                  <a:pt x="13191" y="4474"/>
                  <a:pt x="12818" y="4927"/>
                  <a:pt x="12177" y="4927"/>
                </a:cubicBezTo>
                <a:cubicBezTo>
                  <a:pt x="11540" y="4927"/>
                  <a:pt x="11160" y="4458"/>
                  <a:pt x="11160" y="3833"/>
                </a:cubicBezTo>
                <a:cubicBezTo>
                  <a:pt x="11160" y="3204"/>
                  <a:pt x="11548" y="2740"/>
                  <a:pt x="12177" y="2740"/>
                </a:cubicBezTo>
                <a:cubicBezTo>
                  <a:pt x="12794" y="2740"/>
                  <a:pt x="13191" y="3220"/>
                  <a:pt x="13191" y="3833"/>
                </a:cubicBezTo>
                <a:moveTo>
                  <a:pt x="12774" y="3825"/>
                </a:moveTo>
                <a:cubicBezTo>
                  <a:pt x="12774" y="3356"/>
                  <a:pt x="12542" y="3084"/>
                  <a:pt x="12177" y="3084"/>
                </a:cubicBezTo>
                <a:cubicBezTo>
                  <a:pt x="11809" y="3084"/>
                  <a:pt x="11576" y="3356"/>
                  <a:pt x="11576" y="3825"/>
                </a:cubicBezTo>
                <a:cubicBezTo>
                  <a:pt x="11576" y="4310"/>
                  <a:pt x="11793" y="4586"/>
                  <a:pt x="12177" y="4586"/>
                </a:cubicBezTo>
                <a:cubicBezTo>
                  <a:pt x="12558" y="4586"/>
                  <a:pt x="12774" y="4310"/>
                  <a:pt x="12774" y="3825"/>
                </a:cubicBezTo>
                <a:moveTo>
                  <a:pt x="14545" y="2740"/>
                </a:moveTo>
                <a:cubicBezTo>
                  <a:pt x="14308" y="2740"/>
                  <a:pt x="14088" y="2836"/>
                  <a:pt x="13932" y="3060"/>
                </a:cubicBezTo>
                <a:cubicBezTo>
                  <a:pt x="13932" y="2788"/>
                  <a:pt x="13932" y="2788"/>
                  <a:pt x="13932" y="2788"/>
                </a:cubicBezTo>
                <a:cubicBezTo>
                  <a:pt x="13531" y="2788"/>
                  <a:pt x="13531" y="2788"/>
                  <a:pt x="13531" y="2788"/>
                </a:cubicBezTo>
                <a:cubicBezTo>
                  <a:pt x="13531" y="4879"/>
                  <a:pt x="13531" y="4879"/>
                  <a:pt x="13531" y="4879"/>
                </a:cubicBezTo>
                <a:cubicBezTo>
                  <a:pt x="13932" y="4879"/>
                  <a:pt x="13932" y="4879"/>
                  <a:pt x="13932" y="4879"/>
                </a:cubicBezTo>
                <a:cubicBezTo>
                  <a:pt x="13932" y="3697"/>
                  <a:pt x="13932" y="3697"/>
                  <a:pt x="13932" y="3697"/>
                </a:cubicBezTo>
                <a:cubicBezTo>
                  <a:pt x="13932" y="3336"/>
                  <a:pt x="14156" y="3084"/>
                  <a:pt x="14456" y="3084"/>
                </a:cubicBezTo>
                <a:cubicBezTo>
                  <a:pt x="14789" y="3084"/>
                  <a:pt x="14865" y="3317"/>
                  <a:pt x="14865" y="3681"/>
                </a:cubicBezTo>
                <a:cubicBezTo>
                  <a:pt x="14865" y="4879"/>
                  <a:pt x="14865" y="4879"/>
                  <a:pt x="14865" y="4879"/>
                </a:cubicBezTo>
                <a:cubicBezTo>
                  <a:pt x="15266" y="4879"/>
                  <a:pt x="15266" y="4879"/>
                  <a:pt x="15266" y="4879"/>
                </a:cubicBezTo>
                <a:cubicBezTo>
                  <a:pt x="15266" y="3545"/>
                  <a:pt x="15266" y="3545"/>
                  <a:pt x="15266" y="3545"/>
                </a:cubicBezTo>
                <a:cubicBezTo>
                  <a:pt x="15266" y="3044"/>
                  <a:pt x="15013" y="2740"/>
                  <a:pt x="14545" y="2740"/>
                </a:cubicBezTo>
                <a:moveTo>
                  <a:pt x="16543" y="3633"/>
                </a:moveTo>
                <a:cubicBezTo>
                  <a:pt x="16139" y="3569"/>
                  <a:pt x="16015" y="3509"/>
                  <a:pt x="16015" y="3336"/>
                </a:cubicBezTo>
                <a:cubicBezTo>
                  <a:pt x="16015" y="3176"/>
                  <a:pt x="16163" y="3072"/>
                  <a:pt x="16435" y="3072"/>
                </a:cubicBezTo>
                <a:cubicBezTo>
                  <a:pt x="16676" y="3072"/>
                  <a:pt x="16880" y="3156"/>
                  <a:pt x="17036" y="3305"/>
                </a:cubicBezTo>
                <a:cubicBezTo>
                  <a:pt x="17277" y="3060"/>
                  <a:pt x="17277" y="3060"/>
                  <a:pt x="17277" y="3060"/>
                </a:cubicBezTo>
                <a:cubicBezTo>
                  <a:pt x="17084" y="2868"/>
                  <a:pt x="16820" y="2740"/>
                  <a:pt x="16435" y="2740"/>
                </a:cubicBezTo>
                <a:cubicBezTo>
                  <a:pt x="15951" y="2740"/>
                  <a:pt x="15614" y="2972"/>
                  <a:pt x="15614" y="3352"/>
                </a:cubicBezTo>
                <a:cubicBezTo>
                  <a:pt x="15614" y="3685"/>
                  <a:pt x="15834" y="3885"/>
                  <a:pt x="16327" y="3961"/>
                </a:cubicBezTo>
                <a:cubicBezTo>
                  <a:pt x="16824" y="4037"/>
                  <a:pt x="16912" y="4126"/>
                  <a:pt x="16912" y="4298"/>
                </a:cubicBezTo>
                <a:cubicBezTo>
                  <a:pt x="16912" y="4470"/>
                  <a:pt x="16760" y="4590"/>
                  <a:pt x="16419" y="4590"/>
                </a:cubicBezTo>
                <a:cubicBezTo>
                  <a:pt x="16143" y="4590"/>
                  <a:pt x="15902" y="4482"/>
                  <a:pt x="15742" y="4302"/>
                </a:cubicBezTo>
                <a:cubicBezTo>
                  <a:pt x="15482" y="4558"/>
                  <a:pt x="15482" y="4558"/>
                  <a:pt x="15482" y="4558"/>
                </a:cubicBezTo>
                <a:cubicBezTo>
                  <a:pt x="15686" y="4787"/>
                  <a:pt x="16011" y="4927"/>
                  <a:pt x="16427" y="4927"/>
                </a:cubicBezTo>
                <a:cubicBezTo>
                  <a:pt x="17008" y="4927"/>
                  <a:pt x="17320" y="4654"/>
                  <a:pt x="17320" y="4278"/>
                </a:cubicBezTo>
                <a:cubicBezTo>
                  <a:pt x="17320" y="3869"/>
                  <a:pt x="17048" y="3717"/>
                  <a:pt x="16543" y="3633"/>
                </a:cubicBezTo>
                <a:moveTo>
                  <a:pt x="2562" y="3633"/>
                </a:moveTo>
                <a:cubicBezTo>
                  <a:pt x="2157" y="3569"/>
                  <a:pt x="2033" y="3509"/>
                  <a:pt x="2033" y="3336"/>
                </a:cubicBezTo>
                <a:cubicBezTo>
                  <a:pt x="2033" y="3176"/>
                  <a:pt x="2181" y="3072"/>
                  <a:pt x="2454" y="3072"/>
                </a:cubicBezTo>
                <a:cubicBezTo>
                  <a:pt x="2694" y="3072"/>
                  <a:pt x="2899" y="3156"/>
                  <a:pt x="3055" y="3305"/>
                </a:cubicBezTo>
                <a:cubicBezTo>
                  <a:pt x="3295" y="3060"/>
                  <a:pt x="3295" y="3060"/>
                  <a:pt x="3295" y="3060"/>
                </a:cubicBezTo>
                <a:cubicBezTo>
                  <a:pt x="3103" y="2868"/>
                  <a:pt x="2838" y="2740"/>
                  <a:pt x="2454" y="2740"/>
                </a:cubicBezTo>
                <a:cubicBezTo>
                  <a:pt x="1969" y="2740"/>
                  <a:pt x="1633" y="2972"/>
                  <a:pt x="1633" y="3352"/>
                </a:cubicBezTo>
                <a:cubicBezTo>
                  <a:pt x="1633" y="3685"/>
                  <a:pt x="1853" y="3885"/>
                  <a:pt x="2346" y="3961"/>
                </a:cubicBezTo>
                <a:cubicBezTo>
                  <a:pt x="2842" y="4037"/>
                  <a:pt x="2931" y="4126"/>
                  <a:pt x="2931" y="4298"/>
                </a:cubicBezTo>
                <a:cubicBezTo>
                  <a:pt x="2931" y="4470"/>
                  <a:pt x="2778" y="4590"/>
                  <a:pt x="2438" y="4590"/>
                </a:cubicBezTo>
                <a:cubicBezTo>
                  <a:pt x="2162" y="4590"/>
                  <a:pt x="1921" y="4482"/>
                  <a:pt x="1761" y="4302"/>
                </a:cubicBezTo>
                <a:cubicBezTo>
                  <a:pt x="1501" y="4558"/>
                  <a:pt x="1501" y="4558"/>
                  <a:pt x="1501" y="4558"/>
                </a:cubicBezTo>
                <a:cubicBezTo>
                  <a:pt x="1705" y="4787"/>
                  <a:pt x="2029" y="4927"/>
                  <a:pt x="2446" y="4927"/>
                </a:cubicBezTo>
                <a:cubicBezTo>
                  <a:pt x="3027" y="4927"/>
                  <a:pt x="3339" y="4654"/>
                  <a:pt x="3339" y="4278"/>
                </a:cubicBezTo>
                <a:cubicBezTo>
                  <a:pt x="3339" y="3869"/>
                  <a:pt x="3067" y="3717"/>
                  <a:pt x="2562" y="3633"/>
                </a:cubicBezTo>
                <a:moveTo>
                  <a:pt x="1567" y="2357"/>
                </a:moveTo>
                <a:cubicBezTo>
                  <a:pt x="943" y="2357"/>
                  <a:pt x="943" y="2357"/>
                  <a:pt x="943" y="2357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624" y="1718"/>
                  <a:pt x="624" y="1718"/>
                  <a:pt x="624" y="1718"/>
                </a:cubicBezTo>
                <a:cubicBezTo>
                  <a:pt x="624" y="2357"/>
                  <a:pt x="624" y="2357"/>
                  <a:pt x="624" y="2357"/>
                </a:cubicBezTo>
                <a:cubicBezTo>
                  <a:pt x="0" y="2357"/>
                  <a:pt x="0" y="2357"/>
                  <a:pt x="0" y="2357"/>
                </a:cubicBezTo>
                <a:cubicBezTo>
                  <a:pt x="0" y="2649"/>
                  <a:pt x="0" y="2649"/>
                  <a:pt x="0" y="2649"/>
                </a:cubicBezTo>
                <a:cubicBezTo>
                  <a:pt x="624" y="2649"/>
                  <a:pt x="624" y="2649"/>
                  <a:pt x="624" y="2649"/>
                </a:cubicBezTo>
                <a:cubicBezTo>
                  <a:pt x="624" y="3289"/>
                  <a:pt x="624" y="3289"/>
                  <a:pt x="624" y="3289"/>
                </a:cubicBezTo>
                <a:cubicBezTo>
                  <a:pt x="943" y="3289"/>
                  <a:pt x="943" y="3289"/>
                  <a:pt x="943" y="3289"/>
                </a:cubicBezTo>
                <a:cubicBezTo>
                  <a:pt x="943" y="2649"/>
                  <a:pt x="943" y="2649"/>
                  <a:pt x="943" y="2649"/>
                </a:cubicBezTo>
                <a:cubicBezTo>
                  <a:pt x="1567" y="2649"/>
                  <a:pt x="1567" y="2649"/>
                  <a:pt x="1567" y="2649"/>
                </a:cubicBezTo>
                <a:lnTo>
                  <a:pt x="1567" y="23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/>
            </a:lvl1pPr>
          </a:lstStyle>
          <a:p>
            <a:r>
              <a:rPr lang="en-GB" dirty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00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AEAA-BC90-462D-9865-090FD9D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4C2B-8F92-4A14-842C-74B5C238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4" y="1765299"/>
            <a:ext cx="8747998" cy="4364039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74DDA6-B0C2-4ADB-88CB-288442FB2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78C7AB9-38D0-43F6-A44C-DCA6F83F7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9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Cor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9B9FB-5CD1-4742-9F29-033DD2459B7E}"/>
              </a:ext>
            </a:extLst>
          </p:cNvPr>
          <p:cNvSpPr txBox="1"/>
          <p:nvPr userDrawn="1"/>
        </p:nvSpPr>
        <p:spPr>
          <a:xfrm>
            <a:off x="449263" y="5687999"/>
            <a:ext cx="5184000" cy="717563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900" spc="90" baseline="0" dirty="1">
                <a:solidFill>
                  <a:schemeClr val="bg1"/>
                </a:solidFill>
                <a:latin typeface="+mj-lt"/>
              </a:rPr>
              <a:t>STRICTLY PRIVATE AND CONFIDENTIAL</a:t>
            </a:r>
          </a:p>
          <a:p>
            <a:pPr algn="just"/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© Simmons &amp; Simmons LLP and its licensors. All rights asserted and reserved. This document is for general guidance only. It does not contain definitive advice. Simmons &amp; Simmons LLP is a limited liability partnership registered in England &amp; Wales with number OC352713 and with </a:t>
            </a:r>
            <a:br>
              <a:rPr lang="en-GB" sz="600" spc="0" baseline="0" dirty="1">
                <a:solidFill>
                  <a:schemeClr val="bg1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its registered office at </a:t>
            </a: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CityPoint</a:t>
            </a: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, One Ropemaker Street, London EC2Y 9SS, United Kingdom. It is authorised and regulated by the Solicitors Regulation Authority and its SRA ID number is 533587. The word “partner” refers to a member of Simmons &amp; Simmons LLP or one of its affiliates, </a:t>
            </a:r>
            <a:br>
              <a:rPr lang="en-GB" sz="600" spc="0" baseline="0" dirty="1">
                <a:solidFill>
                  <a:schemeClr val="bg1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or an employee or consultant with equivalent standing and qualifications. A list of members and other partners together with their professional qualifications is available for inspection at the above address.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F7994-8F8D-402D-9C8F-94D06C518C0A}"/>
              </a:ext>
            </a:extLst>
          </p:cNvPr>
          <p:cNvSpPr txBox="1"/>
          <p:nvPr userDrawn="1"/>
        </p:nvSpPr>
        <p:spPr>
          <a:xfrm>
            <a:off x="449263" y="5220000"/>
            <a:ext cx="3625196" cy="357564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400" spc="-50" baseline="0" dirty="1">
                <a:solidFill>
                  <a:schemeClr val="bg1"/>
                </a:solidFill>
                <a:latin typeface="+mj-lt"/>
              </a:rPr>
              <a:t>simmons-simmons.com</a:t>
            </a:r>
          </a:p>
        </p:txBody>
      </p:sp>
    </p:spTree>
    <p:extLst>
      <p:ext uri="{BB962C8B-B14F-4D97-AF65-F5344CB8AC3E}">
        <p14:creationId xmlns:p14="http://schemas.microsoft.com/office/powerpoint/2010/main" val="89778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Charco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F88EA-5551-4292-AA6C-A566A63B1A4B}"/>
              </a:ext>
            </a:extLst>
          </p:cNvPr>
          <p:cNvSpPr txBox="1"/>
          <p:nvPr userDrawn="1"/>
        </p:nvSpPr>
        <p:spPr>
          <a:xfrm>
            <a:off x="449263" y="5687999"/>
            <a:ext cx="5184000" cy="717563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900" spc="90" baseline="0" dirty="1">
                <a:solidFill>
                  <a:schemeClr val="bg1"/>
                </a:solidFill>
                <a:latin typeface="+mj-lt"/>
              </a:rPr>
              <a:t>STRICTLY PRIVATE AND CONFIDENTIAL</a:t>
            </a:r>
          </a:p>
          <a:p>
            <a:pPr algn="just"/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© Simmons &amp; Simmons LLP and its licensors. All rights asserted and reserved. This document is for general guidance only. It does not contain definitive advice. Simmons &amp; Simmons LLP is a limited liability partnership registered in England &amp; Wales with number OC352713 and with </a:t>
            </a:r>
            <a:br>
              <a:rPr lang="en-GB" sz="600" spc="0" baseline="0" dirty="1">
                <a:solidFill>
                  <a:schemeClr val="bg1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its registered office at </a:t>
            </a: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CityPoint</a:t>
            </a: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, One Ropemaker Street, London EC2Y 9SS, United Kingdom. It is authorised and regulated by the Solicitors Regulation Authority and its SRA ID number is 533587. The word “partner” refers to a member of Simmons &amp; Simmons LLP or one of its affiliates, </a:t>
            </a:r>
            <a:br>
              <a:rPr lang="en-GB" sz="600" spc="0" baseline="0" dirty="1">
                <a:solidFill>
                  <a:schemeClr val="bg1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or an employee or consultant with equivalent standing and qualifications. A list of members and other partners together with their professional qualifications is available for inspection at the above address.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38036-2F87-4D6A-9DA9-3D482103BB7C}"/>
              </a:ext>
            </a:extLst>
          </p:cNvPr>
          <p:cNvSpPr txBox="1"/>
          <p:nvPr userDrawn="1"/>
        </p:nvSpPr>
        <p:spPr>
          <a:xfrm>
            <a:off x="449263" y="5220000"/>
            <a:ext cx="3625196" cy="357564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400" spc="-50" baseline="0" dirty="1">
                <a:solidFill>
                  <a:schemeClr val="bg1"/>
                </a:solidFill>
                <a:latin typeface="+mj-lt"/>
              </a:rPr>
              <a:t>simmons-simmons.com</a:t>
            </a:r>
          </a:p>
        </p:txBody>
      </p:sp>
    </p:spTree>
    <p:extLst>
      <p:ext uri="{BB962C8B-B14F-4D97-AF65-F5344CB8AC3E}">
        <p14:creationId xmlns:p14="http://schemas.microsoft.com/office/powerpoint/2010/main" val="342959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A8CA5-A8C1-46F8-81E7-A4B85F1BD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11919-C7F9-445B-830D-7CAF32180E93}"/>
              </a:ext>
            </a:extLst>
          </p:cNvPr>
          <p:cNvSpPr txBox="1"/>
          <p:nvPr userDrawn="1"/>
        </p:nvSpPr>
        <p:spPr>
          <a:xfrm>
            <a:off x="449263" y="5687999"/>
            <a:ext cx="5184000" cy="717563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900" spc="90" baseline="0" dirty="1">
                <a:solidFill>
                  <a:schemeClr val="bg2"/>
                </a:solidFill>
                <a:latin typeface="+mj-lt"/>
              </a:rPr>
              <a:t>STRICTLY PRIVATE AND CONFIDENTIAL</a:t>
            </a:r>
          </a:p>
          <a:p>
            <a:pPr algn="just"/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© Simmons &amp; Simmons LLP and its licensors. All rights asserted and reserved. This document is for general guidance only. It does not contain definitive advice. Simmons &amp; Simmons LLP is a limited liability partnership registered in England &amp; Wales with number OC352713 and with </a:t>
            </a:r>
            <a:br>
              <a:rPr lang="en-GB" sz="600" spc="0" baseline="0" dirty="1">
                <a:solidFill>
                  <a:schemeClr val="bg2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its registered office at </a:t>
            </a: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CityPoint</a:t>
            </a: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, One Ropemaker Street, London EC2Y 9SS, United Kingdom. It is authorised and regulated by the Solicitors Regulation Authority and its SRA ID number is 533587. The word “partner” refers to a member of Simmons &amp; Simmons LLP or one of its affiliates, </a:t>
            </a:r>
            <a:br>
              <a:rPr lang="en-GB" sz="600" spc="0" baseline="0" dirty="1">
                <a:solidFill>
                  <a:schemeClr val="bg2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or an employee or consultant with equivalent standing and qualifications. A list of members and other partners together with their professional qualifications is available for inspection at the above address.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DD3E7-0EF6-4265-B4E5-A61ED2083633}"/>
              </a:ext>
            </a:extLst>
          </p:cNvPr>
          <p:cNvSpPr txBox="1"/>
          <p:nvPr userDrawn="1"/>
        </p:nvSpPr>
        <p:spPr>
          <a:xfrm>
            <a:off x="449263" y="5220000"/>
            <a:ext cx="3625196" cy="357564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400" spc="-50" baseline="0" dirty="1">
                <a:solidFill>
                  <a:schemeClr val="bg2"/>
                </a:solidFill>
                <a:latin typeface="+mj-lt"/>
              </a:rPr>
              <a:t>simmons-simmons.com</a:t>
            </a:r>
          </a:p>
        </p:txBody>
      </p:sp>
    </p:spTree>
    <p:extLst>
      <p:ext uri="{BB962C8B-B14F-4D97-AF65-F5344CB8AC3E}">
        <p14:creationId xmlns:p14="http://schemas.microsoft.com/office/powerpoint/2010/main" val="318241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CD70F3-6EAA-4FF3-9BCF-D19C521E8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FCB26-67F5-4F70-A1FB-5A2352823E7D}"/>
              </a:ext>
            </a:extLst>
          </p:cNvPr>
          <p:cNvSpPr txBox="1"/>
          <p:nvPr userDrawn="1"/>
        </p:nvSpPr>
        <p:spPr>
          <a:xfrm>
            <a:off x="449263" y="5687999"/>
            <a:ext cx="5184000" cy="717563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900" spc="90" baseline="0" dirty="1">
                <a:solidFill>
                  <a:schemeClr val="bg1"/>
                </a:solidFill>
                <a:latin typeface="+mj-lt"/>
              </a:rPr>
              <a:t>STRICTLY PRIVATE AND CONFIDENTIAL</a:t>
            </a:r>
          </a:p>
          <a:p>
            <a:pPr algn="just"/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© Simmons &amp; Simmons LLP and its licensors. All rights asserted and reserved. This document is for general guidance only. It does not contain definitive advice. Simmons &amp; Simmons LLP is a limited liability partnership registered in England &amp; Wales with number OC352713 and with </a:t>
            </a:r>
            <a:br>
              <a:rPr lang="en-GB" sz="600" spc="0" baseline="0" dirty="1">
                <a:solidFill>
                  <a:schemeClr val="bg1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its registered office at </a:t>
            </a: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CityPoint</a:t>
            </a: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, One Ropemaker Street, London EC2Y 9SS, United Kingdom. It is authorised and regulated by the Solicitors Regulation Authority and its SRA ID number is 533587. The word “partner” refers to a member of Simmons &amp; Simmons LLP or one of its affiliates, </a:t>
            </a:r>
            <a:br>
              <a:rPr lang="en-GB" sz="600" spc="0" baseline="0" dirty="1">
                <a:solidFill>
                  <a:schemeClr val="bg1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1"/>
                </a:solidFill>
                <a:latin typeface="+mn-lt"/>
              </a:rPr>
              <a:t>or an employee or consultant with equivalent standing and qualifications. A list of members and other partners together with their professional qualifications is available for inspection at the above address.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69C44-0407-4A04-A119-4B89524211B7}"/>
              </a:ext>
            </a:extLst>
          </p:cNvPr>
          <p:cNvSpPr txBox="1"/>
          <p:nvPr userDrawn="1"/>
        </p:nvSpPr>
        <p:spPr>
          <a:xfrm>
            <a:off x="449263" y="5220000"/>
            <a:ext cx="3625196" cy="357564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400" spc="-50" baseline="0" dirty="1">
                <a:solidFill>
                  <a:schemeClr val="bg1"/>
                </a:solidFill>
                <a:latin typeface="+mj-lt"/>
              </a:rPr>
              <a:t>simmons-simmons.com</a:t>
            </a:r>
          </a:p>
        </p:txBody>
      </p:sp>
    </p:spTree>
    <p:extLst>
      <p:ext uri="{BB962C8B-B14F-4D97-AF65-F5344CB8AC3E}">
        <p14:creationId xmlns:p14="http://schemas.microsoft.com/office/powerpoint/2010/main" val="208946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A8CA5-A8C1-46F8-81E7-A4B85F1BD3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55F31-2F6B-436E-8577-76B709497887}"/>
              </a:ext>
            </a:extLst>
          </p:cNvPr>
          <p:cNvSpPr txBox="1"/>
          <p:nvPr userDrawn="1"/>
        </p:nvSpPr>
        <p:spPr>
          <a:xfrm>
            <a:off x="449263" y="5687999"/>
            <a:ext cx="5184000" cy="717563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900" spc="90" baseline="0" dirty="1">
                <a:solidFill>
                  <a:schemeClr val="bg2"/>
                </a:solidFill>
                <a:latin typeface="+mj-lt"/>
              </a:rPr>
              <a:t>STRICTLY PRIVATE AND CONFIDENTIAL</a:t>
            </a:r>
          </a:p>
          <a:p>
            <a:pPr algn="just"/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© Simmons &amp; Simmons LLP and its licensors. All rights asserted and reserved. This document is for general guidance only. It does not contain definitive advice. Simmons &amp; Simmons LLP is a limited liability partnership registered in England &amp; Wales with number OC352713 and with </a:t>
            </a:r>
            <a:br>
              <a:rPr lang="en-GB" sz="600" spc="0" baseline="0" dirty="1">
                <a:solidFill>
                  <a:schemeClr val="bg2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its registered office at </a:t>
            </a: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CityPoint</a:t>
            </a: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, One Ropemaker Street, London EC2Y 9SS, United Kingdom. It is authorised and regulated by the Solicitors Regulation Authority and its SRA ID number is 533587. The word “partner” refers to a member of Simmons &amp; Simmons LLP or one of its affiliates, </a:t>
            </a:r>
            <a:br>
              <a:rPr lang="en-GB" sz="600" spc="0" baseline="0" dirty="1">
                <a:solidFill>
                  <a:schemeClr val="bg2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or an employee or consultant with equivalent standing and qualifications. A list of members and other partners together with their professional qualifications is available for inspection at the above address.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01DD5-55B4-4610-A0D7-05A45AB9B77D}"/>
              </a:ext>
            </a:extLst>
          </p:cNvPr>
          <p:cNvSpPr txBox="1"/>
          <p:nvPr userDrawn="1"/>
        </p:nvSpPr>
        <p:spPr>
          <a:xfrm>
            <a:off x="449263" y="5220000"/>
            <a:ext cx="3625196" cy="357564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400" spc="-50" baseline="0" dirty="1">
                <a:solidFill>
                  <a:schemeClr val="bg2"/>
                </a:solidFill>
                <a:latin typeface="+mj-lt"/>
              </a:rPr>
              <a:t>simmons-simmons.com</a:t>
            </a:r>
          </a:p>
        </p:txBody>
      </p:sp>
    </p:spTree>
    <p:extLst>
      <p:ext uri="{BB962C8B-B14F-4D97-AF65-F5344CB8AC3E}">
        <p14:creationId xmlns:p14="http://schemas.microsoft.com/office/powerpoint/2010/main" val="422365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A8CA5-A8C1-46F8-81E7-A4B85F1BD3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98148" y="452438"/>
            <a:ext cx="1143002" cy="326137"/>
          </a:xfrm>
          <a:prstGeom prst="rect"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53738-72A4-45DF-A9FB-1FFB861B02F2}"/>
              </a:ext>
            </a:extLst>
          </p:cNvPr>
          <p:cNvSpPr txBox="1"/>
          <p:nvPr userDrawn="1"/>
        </p:nvSpPr>
        <p:spPr>
          <a:xfrm>
            <a:off x="449263" y="5687999"/>
            <a:ext cx="5184000" cy="717563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900" spc="90" baseline="0" dirty="1">
                <a:solidFill>
                  <a:schemeClr val="bg2"/>
                </a:solidFill>
                <a:latin typeface="+mj-lt"/>
              </a:rPr>
              <a:t>STRICTLY PRIVATE AND CONFIDENTIAL</a:t>
            </a:r>
          </a:p>
          <a:p>
            <a:pPr algn="just"/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© Simmons &amp; Simmons LLP and its licensors. All rights asserted and reserved. This document is for general guidance only. It does not contain definitive advice. Simmons &amp; Simmons LLP is a limited liability partnership registered in England &amp; Wales with number OC352713 and with </a:t>
            </a:r>
            <a:br>
              <a:rPr lang="en-GB" sz="600" spc="0" baseline="0" dirty="1">
                <a:solidFill>
                  <a:schemeClr val="bg2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its registered office at </a:t>
            </a: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CityPoint</a:t>
            </a: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, One Ropemaker Street, London EC2Y 9SS, United Kingdom. It is authorised and regulated by the Solicitors Regulation Authority and its SRA ID number is 533587. The word “partner” refers to a member of Simmons &amp; Simmons LLP or one of its affiliates, </a:t>
            </a:r>
            <a:br>
              <a:rPr lang="en-GB" sz="600" spc="0" baseline="0" dirty="1">
                <a:solidFill>
                  <a:schemeClr val="bg2"/>
                </a:solidFill>
                <a:latin typeface="+mn-lt"/>
              </a:rPr>
            </a:br>
            <a:r>
              <a:rPr lang="en-GB" sz="600" spc="0" baseline="0" dirty="1">
                <a:solidFill>
                  <a:schemeClr val="bg2"/>
                </a:solidFill>
                <a:latin typeface="+mn-lt"/>
              </a:rPr>
              <a:t>or an employee or consultant with equivalent standing and qualifications. A list of members and other partners together with their professional qualifications is available for inspection at the above address.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7927C-5ACA-4F1C-8ED3-57D2308E6BE4}"/>
              </a:ext>
            </a:extLst>
          </p:cNvPr>
          <p:cNvSpPr txBox="1"/>
          <p:nvPr userDrawn="1"/>
        </p:nvSpPr>
        <p:spPr>
          <a:xfrm>
            <a:off x="449263" y="5220000"/>
            <a:ext cx="3625196" cy="357564"/>
          </a:xfrm>
          <a:prstGeom prst="rect"/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400" spc="-50" baseline="0" dirty="1">
                <a:solidFill>
                  <a:schemeClr val="bg2"/>
                </a:solidFill>
                <a:latin typeface="+mj-lt"/>
              </a:rPr>
              <a:t>simmons-simmons.com</a:t>
            </a:r>
          </a:p>
        </p:txBody>
      </p:sp>
    </p:spTree>
    <p:extLst>
      <p:ext uri="{BB962C8B-B14F-4D97-AF65-F5344CB8AC3E}">
        <p14:creationId xmlns:p14="http://schemas.microsoft.com/office/powerpoint/2010/main" val="29163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ED2F-4DD3-49F6-8790-D81219D5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0018-D466-4635-AEB7-4A78D6E1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1765300"/>
            <a:ext cx="4860000" cy="4364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262FF-9BD9-43CE-9C1B-C08BCBEA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6800" y="1765300"/>
            <a:ext cx="4860000" cy="4364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3FBA4-CF81-4AC3-90F8-2D8EA8CCB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2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A8CF1DA-ED34-4BAE-8C84-37729E553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14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 with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ED2F-4DD3-49F6-8790-D81219D5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5FA13E-E44D-4EC8-8BAC-B26123CC97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5600" y="1765298"/>
            <a:ext cx="6656400" cy="4364039"/>
          </a:xfrm>
          <a:solidFill>
            <a:schemeClr val="bg2"/>
          </a:solidFill>
        </p:spPr>
        <p:txBody>
          <a:bodyPr lIns="180000" tIns="180000" rIns="180000" bIns="180000" anchor="ctr" anchorCtr="0"/>
          <a:lstStyle>
            <a:lvl1pPr>
              <a:lnSpc>
                <a:spcPct val="80000"/>
              </a:lnSpc>
              <a:defRPr sz="16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1"/>
              <a:t>00%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88C97E-7235-4B43-8CC6-AF52D06F26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EB4488-4B58-4102-AC8F-ACFCCFFD1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89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ED2F-4DD3-49F6-8790-D81219D5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0018-D466-4635-AEB7-4A78D6E1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1765300"/>
            <a:ext cx="4860000" cy="4364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88C97E-7235-4B43-8CC6-AF52D06F26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9954A57-A6EF-45F3-B082-8718A57C8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5600" y="1765298"/>
            <a:ext cx="6656400" cy="4364039"/>
          </a:xfrm>
          <a:solidFill>
            <a:schemeClr val="bg2"/>
          </a:solidFill>
        </p:spPr>
        <p:txBody>
          <a:bodyPr lIns="180000" tIns="180000" rIns="180000" bIns="180000" anchor="ctr" anchorCtr="0"/>
          <a:lstStyle>
            <a:lvl1pPr>
              <a:lnSpc>
                <a:spcPct val="80000"/>
              </a:lnSpc>
              <a:defRPr sz="16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1"/>
              <a:t>00%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48E628-2852-49BE-9AE3-29B0A0485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33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AEAA-BC90-462D-9865-090FD9D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4C2B-8F92-4A14-842C-74B5C238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5" y="1765299"/>
            <a:ext cx="5084750" cy="4364039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CEDF9-4637-4B50-8204-99D55246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76BA2-E20D-417C-9C78-48B92BD48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D42F3B-EF86-48D7-9138-18B9E49F7C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56401" y="1765300"/>
            <a:ext cx="5084750" cy="4364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869EE38-F4C2-4D23-ADAD-9363FCA63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6401" y="874801"/>
            <a:ext cx="5084751" cy="4428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D97C710-A0A5-4B67-A944-E0720B58B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2A6262E-4EFC-454A-8DCE-D61AB0BC6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646737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7E154-1A62-4E04-B1AA-CF66EC52E34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0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pli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6F79B5-93D4-4138-8849-CADCE48BF211}"/>
              </a:ext>
            </a:extLst>
          </p:cNvPr>
          <p:cNvSpPr/>
          <p:nvPr userDrawn="1"/>
        </p:nvSpPr>
        <p:spPr>
          <a:xfrm>
            <a:off x="3844779" y="0"/>
            <a:ext cx="6096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1AEAA-BC90-462D-9865-090FD9D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4C2B-8F92-4A14-842C-74B5C238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5" y="1765299"/>
            <a:ext cx="5084750" cy="4364039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76BA2-E20D-417C-9C78-48B92BD48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D42F3B-EF86-48D7-9138-18B9E49F7C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54887" y="1658296"/>
            <a:ext cx="5084750" cy="4364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869EE38-F4C2-4D23-ADAD-9363FCA63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6401" y="874801"/>
            <a:ext cx="5084751" cy="4428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D97C710-A0A5-4B67-A944-E0720B58B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71200" y="450000"/>
            <a:ext cx="1720800" cy="244800"/>
          </a:xfrm>
          <a:solidFill>
            <a:schemeClr val="accent1"/>
          </a:solidFill>
        </p:spPr>
        <p:txBody>
          <a:bodyPr lIns="151200" anchor="ctr"/>
          <a:lstStyle>
            <a:lvl1pPr>
              <a:tabLst>
                <a:tab pos="180000" algn="l"/>
              </a:tabLst>
              <a:defRPr sz="800">
                <a:latin typeface="+mj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2A6262E-4EFC-454A-8DCE-D61AB0BC6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5084751" cy="4428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9FA20-A014-4305-8629-AF83DC50B77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50000" y="6224400"/>
            <a:ext cx="3812400" cy="248400"/>
          </a:xfrm>
          <a:prstGeom prst="rect"/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kern="1200" dirty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1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theme" Target="../theme/theme3.xml" /><Relationship Id="rId25" Type="http://schemas.openxmlformats.org/officeDocument/2006/relationships/tags" Target="../tags/tag1.xml" /><Relationship Id="rId26" Type="http://schemas.openxmlformats.org/officeDocument/2006/relationships/customXml" Target="../ink/ink1.xml" /><Relationship Id="rId27" Type="http://schemas.openxmlformats.org/officeDocument/2006/relationships/image" Target="../media/image20.png" /><Relationship Id="rId28" Type="http://schemas.openxmlformats.org/officeDocument/2006/relationships/image" Target="../media/image21.png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5.xml" /><Relationship Id="rId13" Type="http://schemas.openxmlformats.org/officeDocument/2006/relationships/slideLayout" Target="../slideLayouts/slideLayout36.xml" /><Relationship Id="rId14" Type="http://schemas.openxmlformats.org/officeDocument/2006/relationships/slideLayout" Target="../slideLayouts/slideLayout37.xml" /><Relationship Id="rId15" Type="http://schemas.openxmlformats.org/officeDocument/2006/relationships/slideLayout" Target="../slideLayouts/slideLayout38.xml" /><Relationship Id="rId16" Type="http://schemas.openxmlformats.org/officeDocument/2006/relationships/slideLayout" Target="../slideLayouts/slideLayout39.xml" /><Relationship Id="rId17" Type="http://schemas.openxmlformats.org/officeDocument/2006/relationships/slideLayout" Target="../slideLayouts/slideLayout40.xml" /><Relationship Id="rId18" Type="http://schemas.openxmlformats.org/officeDocument/2006/relationships/slideLayout" Target="../slideLayouts/slideLayout41.xml" /><Relationship Id="rId19" Type="http://schemas.openxmlformats.org/officeDocument/2006/relationships/slideLayout" Target="../slideLayouts/slideLayout42.xml" /><Relationship Id="rId2" Type="http://schemas.openxmlformats.org/officeDocument/2006/relationships/slideLayout" Target="../slideLayouts/slideLayout25.xml" /><Relationship Id="rId20" Type="http://schemas.openxmlformats.org/officeDocument/2006/relationships/slideLayout" Target="../slideLayouts/slideLayout43.xml" /><Relationship Id="rId21" Type="http://schemas.openxmlformats.org/officeDocument/2006/relationships/slideLayout" Target="../slideLayouts/slideLayout44.xml" /><Relationship Id="rId22" Type="http://schemas.openxmlformats.org/officeDocument/2006/relationships/slideLayout" Target="../slideLayouts/slideLayout45.xml" /><Relationship Id="rId23" Type="http://schemas.openxmlformats.org/officeDocument/2006/relationships/theme" Target="../theme/theme2.xml" /><Relationship Id="rId24" Type="http://schemas.openxmlformats.org/officeDocument/2006/relationships/customXml" Target="../ink/ink3.xml" /><Relationship Id="rId29" Type="http://schemas.openxmlformats.org/officeDocument/2006/relationships/image" Target="../media/image20.png" /><Relationship Id="rId3" Type="http://schemas.openxmlformats.org/officeDocument/2006/relationships/slideLayout" Target="../slideLayouts/slideLayout26.xml" /><Relationship Id="rId30" Type="http://schemas.openxmlformats.org/officeDocument/2006/relationships/image" Target="../media/image21.png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D9BEB-F42F-4AE1-9606-651A8BC7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2438"/>
            <a:ext cx="8747999" cy="394727"/>
          </a:xfrm>
          <a:prstGeom prst="rect"/>
        </p:spPr>
        <p:txBody>
          <a:bodyPr vert="horz" lIns="0" tIns="0" rIns="0" bIns="0" rtlCol="0" anchor="t">
            <a:noAutofit/>
          </a:bodyPr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FDD5A-188D-4BE2-B7D6-28D4F3346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765299"/>
            <a:ext cx="11291886" cy="4364039"/>
          </a:xfrm>
          <a:prstGeom prst="rect"/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C2DF-CE44-4A27-BBFC-E5C81AEE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9242" y="6480000"/>
            <a:ext cx="321908" cy="246810"/>
          </a:xfrm>
          <a:prstGeom prst="rect"/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nk 6">
            <a:extLst>
              <a:ext uri="{FF2B5EF4-FFF2-40B4-BE49-F238E27FC236}">
                <a16:creationId xmlns:a16="http://schemas.microsoft.com/office/drawing/2014/main" id="{61D977D2-C1E9-4937-B94A-7C8884DAB5AA}"/>
              </a:ext>
            </a:extLst>
          </p:cNvPr>
          <p:cNvPicPr/>
          <p:nvPr/>
        </p:nvPicPr>
        <p:blipFill>
          <a:blip r:embed="rId27"/>
          <a:srcRect/>
          <a:stretch>
            <a:fillRect/>
          </a:stretch>
        </p:blipFill>
        <p:spPr>
          <a:xfrm>
            <a:off x="11832205" y="6840699"/>
            <a:ext cx="18000" cy="18000"/>
          </a:xfrm>
          <a:prstGeom prst="rect"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093EAC-606C-4D05-BF5E-1AC5124BDFE4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ACD68F-CEB1-4EB7-9D9B-F8738D58E848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450000" y="6408000"/>
            <a:ext cx="3812400" cy="248400"/>
          </a:xfrm>
          <a:prstGeom prst="rect"/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pPr algn="l"/>
            <a:r>
              <a:rPr lang="en-GB" sz="800" kern="1200" dirty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L_LIVE_EMEA2:100129388v1</a:t>
            </a:r>
            <a:endParaRPr lang="en-GB" sz="8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6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650" r:id="rId2"/>
    <p:sldLayoutId id="2147483663" r:id="rId3"/>
    <p:sldLayoutId id="2147483660" r:id="rId4"/>
    <p:sldLayoutId id="2147483652" r:id="rId5"/>
    <p:sldLayoutId id="2147483836" r:id="rId6"/>
    <p:sldLayoutId id="2147483661" r:id="rId7"/>
    <p:sldLayoutId id="2147483664" r:id="rId8"/>
    <p:sldLayoutId id="2147483829" r:id="rId9"/>
    <p:sldLayoutId id="2147483665" r:id="rId10"/>
    <p:sldLayoutId id="2147483712" r:id="rId11"/>
    <p:sldLayoutId id="2147483837" r:id="rId12"/>
    <p:sldLayoutId id="2147483838" r:id="rId13"/>
    <p:sldLayoutId id="2147483839" r:id="rId14"/>
    <p:sldLayoutId id="2147483667" r:id="rId15"/>
    <p:sldLayoutId id="2147483668" r:id="rId16"/>
    <p:sldLayoutId id="2147483825" r:id="rId17"/>
    <p:sldLayoutId id="2147483669" r:id="rId18"/>
    <p:sldLayoutId id="2147483835" r:id="rId19"/>
    <p:sldLayoutId id="2147483826" r:id="rId20"/>
    <p:sldLayoutId id="2147483654" r:id="rId21"/>
    <p:sldLayoutId id="2147483827" r:id="rId22"/>
    <p:sldLayoutId id="2147483655" r:id="rId23"/>
  </p:sldLayoutIdLst>
  <p:timing>
    <p:tnLst>
      <p:par>
        <p:cTn id="1" dur="indefinite" restart="never" nodeType="tmRoot"/>
      </p:par>
    </p:tnLst>
  </p:timing>
  <p:hf hdr="0" dt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ct val="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ct val="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n-ea"/>
          <a:cs typeface="+mn-cs"/>
        </a:defRPr>
      </a:lvl2pPr>
      <a:lvl3pPr marL="358775" indent="-358775" algn="l" defTabSz="914400" rtl="0" eaLnBrk="1" latinLnBrk="0" hangingPunct="1">
        <a:lnSpc>
          <a:spcPct val="120000"/>
        </a:lnSpc>
        <a:spcBef>
          <a:spcPct val="0"/>
        </a:spcBef>
        <a:buClr>
          <a:schemeClr val="bg2"/>
        </a:buClr>
        <a:buSzTx/>
        <a:buFont typeface="Symbol" panose="05050102010706020507" pitchFamily="18" charset="2"/>
        <a:buChar char="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358775" algn="l" defTabSz="717550" rtl="0" eaLnBrk="1" latinLnBrk="0" hangingPunct="1">
        <a:lnSpc>
          <a:spcPct val="120000"/>
        </a:lnSpc>
        <a:spcBef>
          <a:spcPct val="0"/>
        </a:spcBef>
        <a:buClr>
          <a:schemeClr val="bg2"/>
        </a:buClr>
        <a:buSzTx/>
        <a:buFont typeface="Symbol" panose="05050102010706020507" pitchFamily="18" charset="2"/>
        <a:buChar char="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079500" indent="-361950" algn="l" defTabSz="914400" rtl="0" eaLnBrk="1" latinLnBrk="0" hangingPunct="1">
        <a:lnSpc>
          <a:spcPct val="120000"/>
        </a:lnSpc>
        <a:spcBef>
          <a:spcPct val="0"/>
        </a:spcBef>
        <a:buClr>
          <a:schemeClr val="bg2"/>
        </a:buClr>
        <a:buSzTx/>
        <a:buFont typeface="Symbol" panose="05050102010706020507" pitchFamily="18" charset="2"/>
        <a:buChar char="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3" userDrawn="1">
          <p15:clr>
            <a:srgbClr val="F26B43"/>
          </p15:clr>
        </p15:guide>
        <p15:guide id="4" orient="horz" pos="285" userDrawn="1">
          <p15:clr>
            <a:srgbClr val="F26B43"/>
          </p15:clr>
        </p15:guide>
        <p15:guide id="5" pos="7396" userDrawn="1">
          <p15:clr>
            <a:srgbClr val="F26B43"/>
          </p15:clr>
        </p15:guide>
        <p15:guide id="6" orient="horz" pos="1112" userDrawn="1">
          <p15:clr>
            <a:srgbClr val="F26B43"/>
          </p15:clr>
        </p15:guide>
        <p15:guide id="7" orient="horz" pos="4035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D9BEB-F42F-4AE1-9606-651A8BC7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2438"/>
            <a:ext cx="8747999" cy="394727"/>
          </a:xfrm>
          <a:prstGeom prst="rect"/>
        </p:spPr>
        <p:txBody>
          <a:bodyPr vert="horz" lIns="0" tIns="0" rIns="0" bIns="0" rtlCol="0" anchor="t">
            <a:noAutofit/>
          </a:bodyPr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FDD5A-188D-4BE2-B7D6-28D4F3346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765299"/>
            <a:ext cx="11291886" cy="4364039"/>
          </a:xfrm>
          <a:prstGeom prst="rect"/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C2DF-CE44-4A27-BBFC-E5C81AEE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9242" y="6219269"/>
            <a:ext cx="321908" cy="246810"/>
          </a:xfrm>
          <a:prstGeom prst="rect"/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AE40F04C-0113-48AC-B208-C432829543B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nk 6">
            <a:extLst>
              <a:ext uri="{FF2B5EF4-FFF2-40B4-BE49-F238E27FC236}">
                <a16:creationId xmlns:a16="http://schemas.microsoft.com/office/drawing/2014/main" id="{61D977D2-C1E9-4937-B94A-7C8884DAB5AA}"/>
              </a:ext>
            </a:extLst>
          </p:cNvPr>
          <p:cNvPicPr/>
          <p:nvPr/>
        </p:nvPicPr>
        <p:blipFill>
          <a:blip r:embed="rId29"/>
          <a:srcRect/>
          <a:stretch>
            <a:fillRect/>
          </a:stretch>
        </p:blipFill>
        <p:spPr>
          <a:xfrm>
            <a:off x="11832205" y="6840699"/>
            <a:ext cx="18000" cy="18000"/>
          </a:xfrm>
          <a:prstGeom prst="rect"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093EAC-606C-4D05-BF5E-1AC5124BDFE4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>
            <a:fillRect/>
          </a:stretch>
        </p:blipFill>
        <p:spPr>
          <a:xfrm>
            <a:off x="10170000" y="452438"/>
            <a:ext cx="155448" cy="246889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94651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3" r:id="rId2"/>
    <p:sldLayoutId id="2147483834" r:id="rId3"/>
    <p:sldLayoutId id="2147483719" r:id="rId4"/>
    <p:sldLayoutId id="2147483847" r:id="rId5"/>
    <p:sldLayoutId id="2147483720" r:id="rId6"/>
    <p:sldLayoutId id="2147483721" r:id="rId7"/>
    <p:sldLayoutId id="2147483722" r:id="rId8"/>
    <p:sldLayoutId id="2147483724" r:id="rId9"/>
    <p:sldLayoutId id="2147483849" r:id="rId10"/>
    <p:sldLayoutId id="2147483726" r:id="rId11"/>
    <p:sldLayoutId id="2147483850" r:id="rId12"/>
    <p:sldLayoutId id="2147483727" r:id="rId13"/>
    <p:sldLayoutId id="2147483728" r:id="rId14"/>
    <p:sldLayoutId id="2147483729" r:id="rId15"/>
    <p:sldLayoutId id="2147483730" r:id="rId16"/>
    <p:sldLayoutId id="2147483832" r:id="rId17"/>
    <p:sldLayoutId id="2147483830" r:id="rId18"/>
    <p:sldLayoutId id="2147483831" r:id="rId19"/>
    <p:sldLayoutId id="2147483779" r:id="rId20"/>
    <p:sldLayoutId id="2147483780" r:id="rId21"/>
    <p:sldLayoutId id="2147483781" r:id="rId22"/>
  </p:sldLayoutIdLst>
  <p:timing>
    <p:tnLst>
      <p:par>
        <p:cTn id="1" dur="indefinite" restart="never" nodeType="tmRoot"/>
      </p:par>
    </p:tnLst>
  </p:timing>
  <p:hf hdr="0" dt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ct val="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ct val="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20000"/>
        </a:lnSpc>
        <a:spcBef>
          <a:spcPct val="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00000" indent="-540000" algn="l" defTabSz="914400" rtl="0" eaLnBrk="1" latinLnBrk="0" hangingPunct="1">
        <a:lnSpc>
          <a:spcPct val="120000"/>
        </a:lnSpc>
        <a:spcBef>
          <a:spcPct val="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540000" algn="l" defTabSz="914400" rtl="0" eaLnBrk="1" latinLnBrk="0" hangingPunct="1">
        <a:lnSpc>
          <a:spcPct val="120000"/>
        </a:lnSpc>
        <a:spcBef>
          <a:spcPct val="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3">
          <p15:clr>
            <a:srgbClr val="F26B43"/>
          </p15:clr>
        </p15:guide>
        <p15:guide id="4" orient="horz" pos="285">
          <p15:clr>
            <a:srgbClr val="F26B43"/>
          </p15:clr>
        </p15:guide>
        <p15:guide id="5" pos="7396">
          <p15:clr>
            <a:srgbClr val="F26B43"/>
          </p15:clr>
        </p15:guide>
        <p15:guide id="6" orient="horz" pos="1112">
          <p15:clr>
            <a:srgbClr val="F26B43"/>
          </p15:clr>
        </p15:guide>
        <p15:guide id="7" orient="horz" pos="4035">
          <p15:clr>
            <a:srgbClr val="F26B43"/>
          </p15:clr>
        </p15:guide>
        <p15:guide id="8" orient="horz" pos="386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04D3-9E03-40A9-B1BD-0EB604B32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1"/>
              <a:t>Compliance Monitorship in the Netherlands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ECEAC-9609-4E14-A2D5-DB2A633D6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1" y="2063692"/>
            <a:ext cx="5791329" cy="783187"/>
          </a:xfrm>
        </p:spPr>
        <p:txBody>
          <a:bodyPr/>
          <a:lstStyle/>
          <a:p>
            <a:r>
              <a:rPr lang="en-GB" dirty="1"/>
              <a:t>a legislative proposal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988D54A-8CA7-4ED4-9F25-BE0E28781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851" y="4357688"/>
            <a:ext cx="4716462" cy="2034723"/>
          </a:xfrm>
        </p:spPr>
        <p:txBody>
          <a:bodyPr/>
          <a:lstStyle/>
          <a:p>
            <a:r>
              <a:rPr lang="en-GB" dirty="1"/>
              <a:t>The International Academy of Financial Crime Litigators</a:t>
            </a:r>
          </a:p>
          <a:p>
            <a:pPr lvl="1"/>
            <a:r>
              <a:rPr lang="en-GB" dirty="1"/>
              <a:t>Basel, May 8, 2022</a:t>
            </a:r>
          </a:p>
          <a:p>
            <a:pPr lvl="1"/>
            <a:endParaRPr lang="en-GB"/>
          </a:p>
          <a:p>
            <a:pPr lvl="1"/>
            <a:r>
              <a:rPr lang="en-GB" b="1" dirty="1"/>
              <a:t>David Schreuders</a:t>
            </a:r>
          </a:p>
          <a:p>
            <a:pPr lvl="1"/>
            <a:r>
              <a:rPr lang="en-GB" b="1" dirty="1"/>
              <a:t>(co-presenter: Andrew Wise, Miller &amp; Chevalier, Washington, DC)</a:t>
            </a:r>
          </a:p>
        </p:txBody>
      </p:sp>
    </p:spTree>
    <p:extLst>
      <p:ext uri="{BB962C8B-B14F-4D97-AF65-F5344CB8AC3E}">
        <p14:creationId xmlns:p14="http://schemas.microsoft.com/office/powerpoint/2010/main" val="22116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46CA-C240-4091-918A-B00AA60C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2438"/>
            <a:ext cx="8747999" cy="763966"/>
          </a:xfrm>
        </p:spPr>
        <p:txBody>
          <a:bodyPr/>
          <a:lstStyle/>
          <a:p>
            <a:r>
              <a:rPr lang="en-GB" sz="2800" dirty="1"/>
              <a:t>Corporate Criminal liability in the Netherlands (Art. 51 DPC)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73DAB-F1DF-41FC-8C60-4769A1A88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9242" y="6480000"/>
            <a:ext cx="321908" cy="246810"/>
          </a:xfrm>
        </p:spPr>
        <p:txBody>
          <a:bodyPr/>
          <a:lstStyle/>
          <a:p>
            <a:fld id="{AE40F04C-0113-48AC-B208-C432829543B5}" type="slidenum">
              <a:rPr lang="en-GB" smtClean="0"/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1A08F-4038-43FE-A7FA-94311141107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9262" y="1870745"/>
            <a:ext cx="11165222" cy="4001921"/>
          </a:xfrm>
        </p:spPr>
        <p:txBody>
          <a:bodyPr/>
          <a:lstStyle/>
          <a:p>
            <a:pPr lvl="2"/>
            <a:r>
              <a:rPr lang="en-GB" dirty="1"/>
              <a:t>Criminal liability of corporates: laid down in the Dutch Penal Code, but not defined</a:t>
            </a:r>
          </a:p>
          <a:p>
            <a:pPr lvl="2"/>
            <a:r>
              <a:rPr lang="en-GB" dirty="1"/>
              <a:t>Supreme Court case law </a:t>
            </a:r>
            <a:r>
              <a:rPr lang="en-GB" dirty="1">
                <a:sym typeface="Wingdings" panose="05000000000000000000" pitchFamily="2" charset="2"/>
              </a:rPr>
              <a:t> </a:t>
            </a:r>
            <a:r>
              <a:rPr lang="en-GB" dirty="1"/>
              <a:t>reasonable attribution of liability, depending on facts and circumstances, orientation via ‘in the sphere of the corporate’ </a:t>
            </a:r>
            <a:r>
              <a:rPr lang="en-GB" i="1" dirty="1"/>
              <a:t>i.a.:</a:t>
            </a:r>
          </a:p>
          <a:p>
            <a:pPr lvl="4"/>
            <a:r>
              <a:rPr lang="en-GB" sz="2000" dirty="1"/>
              <a:t>Acting or refraining from acting by an employee, agent, etc.</a:t>
            </a:r>
          </a:p>
          <a:p>
            <a:pPr lvl="4"/>
            <a:r>
              <a:rPr lang="en-GB" sz="2000" dirty="1"/>
              <a:t>For the benefit of the corporate</a:t>
            </a:r>
          </a:p>
          <a:p>
            <a:pPr lvl="4"/>
            <a:r>
              <a:rPr lang="en-GB" sz="2000" dirty="1"/>
              <a:t>Fits in normal course of business</a:t>
            </a:r>
          </a:p>
          <a:p>
            <a:pPr lvl="4"/>
            <a:r>
              <a:rPr lang="en-GB" sz="2000" dirty="1"/>
              <a:t>Actions at the disposal of the corporate and it apparently accepted the conduct</a:t>
            </a:r>
          </a:p>
          <a:p>
            <a:pPr lvl="4"/>
            <a:r>
              <a:rPr lang="en-GB" sz="2000" dirty="1"/>
              <a:t>Accepting includes: not executing </a:t>
            </a:r>
            <a:r>
              <a:rPr lang="en-GB" sz="2000" dirty="1">
                <a:solidFill>
                  <a:srgbClr val="FF0000"/>
                </a:solidFill>
              </a:rPr>
              <a:t>reasonable care </a:t>
            </a:r>
            <a:r>
              <a:rPr lang="en-GB" sz="2000" dirty="1"/>
              <a:t>by the corporate, in order to </a:t>
            </a:r>
            <a:r>
              <a:rPr lang="en-GB" sz="2000" dirty="1">
                <a:solidFill>
                  <a:srgbClr val="FF0000"/>
                </a:solidFill>
              </a:rPr>
              <a:t>prevent the conduct</a:t>
            </a:r>
          </a:p>
          <a:p>
            <a:pPr marL="717550" lvl="4" indent="0">
              <a:buNone/>
            </a:pP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E0DDD-FC29-40CC-8338-D859F87AF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1"/>
              <a:t>00	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871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2E13-003E-46A9-AD5B-7D98EB78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1"/>
              <a:t>Out of court settlement (‘Transaction’)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149-A0C1-4F39-9E9B-F405F507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1"/>
              <a:t>Conditions (exhaustive!) </a:t>
            </a:r>
            <a:r>
              <a:rPr lang="nl-NL" dirty="1">
                <a:sym typeface="Wingdings" panose="05000000000000000000" pitchFamily="2" charset="2"/>
              </a:rPr>
              <a:t></a:t>
            </a:r>
            <a:r>
              <a:rPr lang="nl-NL" dirty="1"/>
              <a:t> the right to prosecute will lapse when:</a:t>
            </a:r>
          </a:p>
          <a:p>
            <a:endParaRPr lang="nl-NL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1"/>
              <a:t>Payment of sum of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1"/>
              <a:t>Waiving objects which can be confiscated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1"/>
              <a:t>Payment of value of objects to be confiscated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1"/>
              <a:t>Repayment of the proceeds of 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1"/>
              <a:t>Reimbursement of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1"/>
              <a:t>Community service (max 120 hours)</a:t>
            </a:r>
            <a:endParaRPr lang="en-GB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58C2A-08DE-499F-9CD1-22409B6C60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597D1-BC86-4B81-86E6-64A3AE82F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874801"/>
            <a:ext cx="9483302" cy="442826"/>
          </a:xfrm>
        </p:spPr>
        <p:txBody>
          <a:bodyPr/>
          <a:lstStyle/>
          <a:p>
            <a:r>
              <a:rPr lang="nl-NL" dirty="1"/>
              <a:t>Art. 74 DPC: ‘avoiding prosecution’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46CA-C240-4091-918A-B00AA60C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2438"/>
            <a:ext cx="9558803" cy="529074"/>
          </a:xfrm>
        </p:spPr>
        <p:txBody>
          <a:bodyPr/>
          <a:lstStyle/>
          <a:p>
            <a:r>
              <a:rPr lang="en-GB" sz="2800" dirty="1"/>
              <a:t>Notable Dutch cases of corporate criminal enforcement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73DAB-F1DF-41FC-8C60-4769A1A88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9242" y="6480000"/>
            <a:ext cx="321908" cy="246810"/>
          </a:xfrm>
        </p:spPr>
        <p:txBody>
          <a:bodyPr/>
          <a:lstStyle/>
          <a:p>
            <a:fld id="{AE40F04C-0113-48AC-B208-C432829543B5}" type="slidenum">
              <a:rPr lang="en-GB" smtClean="0"/>
              <a:t>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1A08F-4038-43FE-A7FA-94311141107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9262" y="1610688"/>
            <a:ext cx="10969979" cy="4934150"/>
          </a:xfrm>
        </p:spPr>
        <p:txBody>
          <a:bodyPr/>
          <a:lstStyle/>
          <a:p>
            <a:pPr lvl="2"/>
            <a:r>
              <a:rPr lang="en-GB" sz="1800" dirty="1"/>
              <a:t>SBM Offshore (2014 + 2017): NL € 193m + US $ 238m</a:t>
            </a:r>
          </a:p>
          <a:p>
            <a:pPr lvl="2"/>
            <a:r>
              <a:rPr lang="en-GB" sz="1800" dirty="1"/>
              <a:t>Vimpelcom (2016): US + NL $ 795m (50/50) </a:t>
            </a:r>
          </a:p>
          <a:p>
            <a:pPr lvl="2"/>
            <a:r>
              <a:rPr lang="en-GB" sz="1800" dirty="1"/>
              <a:t>Telia Company (2017): US $ 691m + NL $ 274m  </a:t>
            </a:r>
          </a:p>
          <a:p>
            <a:pPr lvl="2"/>
            <a:r>
              <a:rPr lang="en-GB" sz="1800" dirty="1"/>
              <a:t>ING (‘Houston-case’, 2018): NL € 775m</a:t>
            </a:r>
          </a:p>
          <a:p>
            <a:pPr lvl="2"/>
            <a:r>
              <a:rPr lang="en-GB" sz="1800" dirty="1"/>
              <a:t>ABN AMRO (‘Guardian-case’, 2021): NL € 480m</a:t>
            </a:r>
          </a:p>
          <a:p>
            <a:pPr lvl="2"/>
            <a:r>
              <a:rPr lang="en-GB" sz="1800" dirty="1"/>
              <a:t>SHV (2021): NL € 41.6m</a:t>
            </a:r>
          </a:p>
          <a:p>
            <a:pPr marL="0" lvl="2" indent="0">
              <a:buNone/>
            </a:pPr>
            <a:endParaRPr lang="en-GB"/>
          </a:p>
          <a:p>
            <a:pPr marL="0" lvl="2" indent="0">
              <a:buNone/>
            </a:pPr>
            <a:r>
              <a:rPr lang="en-GB" sz="2000" b="1" dirty="1">
                <a:solidFill>
                  <a:srgbClr val="FF0000"/>
                </a:solidFill>
              </a:rPr>
              <a:t>Conditions as regards compliance</a:t>
            </a:r>
            <a:r>
              <a:rPr lang="en-GB" sz="2000" dirty="1"/>
              <a:t>?</a:t>
            </a:r>
          </a:p>
          <a:p>
            <a:pPr lvl="2">
              <a:buFontTx/>
              <a:buChar char="-"/>
            </a:pPr>
            <a:r>
              <a:rPr lang="en-GB" sz="2000" dirty="1"/>
              <a:t>Vimpelcom: US DoJ monitorship</a:t>
            </a:r>
          </a:p>
          <a:p>
            <a:pPr lvl="2">
              <a:buFontTx/>
              <a:buChar char="-"/>
            </a:pPr>
            <a:r>
              <a:rPr lang="en-GB" sz="2000" dirty="1"/>
              <a:t>Dutch Prosecution Service</a:t>
            </a:r>
            <a:r>
              <a:rPr lang="en-GB" sz="1800" dirty="1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1"/>
              <a:t>right to inspect internal compliance program for 3 years (SBM),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1"/>
              <a:t>‘actively putting the Prosecution in position to further investigate…’ (ING),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1"/>
              <a:t>remediation plan drafted under supervision of the financial regulator (ABN AMRO).</a:t>
            </a:r>
          </a:p>
          <a:p>
            <a:pPr marL="0" lvl="2" indent="0">
              <a:buNone/>
            </a:pPr>
            <a:endParaRPr lang="en-GB" sz="1800"/>
          </a:p>
          <a:p>
            <a:pPr marL="0" lvl="2" indent="0">
              <a:buNone/>
            </a:pPr>
            <a:endParaRPr lang="en-GB"/>
          </a:p>
          <a:p>
            <a:pPr lvl="2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E0DDD-FC29-40CC-8338-D859F87AF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1"/>
              <a:t>00	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65282-8C4E-4A54-BFB2-687EC7831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981513"/>
            <a:ext cx="6077372" cy="629174"/>
          </a:xfrm>
        </p:spPr>
        <p:txBody>
          <a:bodyPr/>
          <a:lstStyle/>
          <a:p>
            <a:r>
              <a:rPr lang="en-GB" dirty="1"/>
              <a:t>US + NL (DPAs + ‘transactions’)</a:t>
            </a:r>
          </a:p>
        </p:txBody>
      </p:sp>
    </p:spTree>
    <p:extLst>
      <p:ext uri="{BB962C8B-B14F-4D97-AF65-F5344CB8AC3E}">
        <p14:creationId xmlns:p14="http://schemas.microsoft.com/office/powerpoint/2010/main" val="5396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C8FA-F65A-4D35-AF65-1190C9BA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2438"/>
            <a:ext cx="9642693" cy="394727"/>
          </a:xfrm>
        </p:spPr>
        <p:txBody>
          <a:bodyPr/>
          <a:lstStyle/>
          <a:p>
            <a:r>
              <a:rPr lang="en-GB" sz="2400" dirty="1"/>
              <a:t>Dutch Legislative proposal on Compliance Monitorship </a:t>
            </a:r>
            <a:r>
              <a:rPr lang="en-GB" sz="2800" dirty="1"/>
              <a:t>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6E228-F4BE-4041-B03A-4345A17F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1"/>
              <a:t>Legislator’s views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External, </a:t>
            </a:r>
            <a:r>
              <a:rPr lang="nl-NL" sz="1800" dirty="1">
                <a:solidFill>
                  <a:srgbClr val="FF0000"/>
                </a:solidFill>
              </a:rPr>
              <a:t>independent</a:t>
            </a:r>
            <a:r>
              <a:rPr lang="nl-NL" sz="1800" dirty="1"/>
              <a:t> Regulator as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Monitoring the improvement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Monitor is authorised to impose coercive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Reporting to both Prosecution and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Company will bear the </a:t>
            </a:r>
            <a:r>
              <a:rPr lang="nl-NL" sz="1800" dirty="1">
                <a:solidFill>
                  <a:srgbClr val="FF0000"/>
                </a:solidFill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Alternative: ‘compliance manager’, supervising the improvement process, appointed and paid by company, but reporting to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D646C-8EBE-4E12-A9F7-E828E4B2604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0400" y="1765299"/>
            <a:ext cx="5328000" cy="4996227"/>
          </a:xfrm>
        </p:spPr>
        <p:txBody>
          <a:bodyPr/>
          <a:lstStyle/>
          <a:p>
            <a:r>
              <a:rPr lang="nl-NL" b="1" u="sng" dirty="1"/>
              <a:t>Comments &amp;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>
                <a:solidFill>
                  <a:srgbClr val="FF0000"/>
                </a:solidFill>
              </a:rPr>
              <a:t>Coercive measures</a:t>
            </a:r>
            <a:r>
              <a:rPr lang="nl-NL" sz="1800" dirty="1"/>
              <a:t>? Not the task of a monitor?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Measures could influence own responsibility of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Risks of appointing a Regulator as monitor: unclear positions, conflict of interest, </a:t>
            </a:r>
            <a:r>
              <a:rPr lang="nl-NL" sz="1800" dirty="1">
                <a:solidFill>
                  <a:srgbClr val="FF0000"/>
                </a:solidFill>
              </a:rPr>
              <a:t>improper</a:t>
            </a:r>
            <a:r>
              <a:rPr lang="nl-NL" sz="1800" dirty="1"/>
              <a:t> </a:t>
            </a:r>
            <a:r>
              <a:rPr lang="nl-NL" sz="1800" dirty="1">
                <a:solidFill>
                  <a:srgbClr val="FF0000"/>
                </a:solidFill>
              </a:rPr>
              <a:t>use</a:t>
            </a:r>
            <a:r>
              <a:rPr lang="nl-NL" sz="1800" dirty="1"/>
              <a:t> of powers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Tailoring of the assessment framework and the scope of the work? (Good Practices?)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Qualifications of the monitor?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1"/>
              <a:t>Consequences of non-compliance?</a:t>
            </a:r>
          </a:p>
          <a:p>
            <a:endParaRPr lang="nl-NL" sz="180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dirty="1">
                <a:sym typeface="Wingdings" panose="05000000000000000000" pitchFamily="2" charset="2"/>
              </a:rPr>
              <a:t>Lack of clarity of the proposal.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b="1" dirty="1">
                <a:solidFill>
                  <a:srgbClr val="FF0000"/>
                </a:solidFill>
                <a:sym typeface="Wingdings" panose="05000000000000000000" pitchFamily="2" charset="2"/>
              </a:rPr>
              <a:t>International</a:t>
            </a:r>
            <a:r>
              <a:rPr lang="en-GB" sz="1800" dirty="1">
                <a:sym typeface="Wingdings" panose="05000000000000000000" pitchFamily="2" charset="2"/>
              </a:rPr>
              <a:t> trends (</a:t>
            </a:r>
            <a:r>
              <a:rPr lang="en-GB" sz="1800" b="1" dirty="1">
                <a:solidFill>
                  <a:srgbClr val="FF0000"/>
                </a:solidFill>
                <a:sym typeface="Wingdings" panose="05000000000000000000" pitchFamily="2" charset="2"/>
              </a:rPr>
              <a:t>US</a:t>
            </a:r>
            <a:r>
              <a:rPr lang="en-GB" sz="1800" dirty="1">
                <a:sym typeface="Wingdings" panose="05000000000000000000" pitchFamily="2" charset="2"/>
              </a:rPr>
              <a:t>) + </a:t>
            </a:r>
            <a:r>
              <a:rPr lang="en-GB" sz="1800" b="1" dirty="1">
                <a:solidFill>
                  <a:srgbClr val="FF0000"/>
                </a:solidFill>
                <a:sym typeface="Wingdings" panose="05000000000000000000" pitchFamily="2" charset="2"/>
              </a:rPr>
              <a:t>lessons learned</a:t>
            </a:r>
            <a:r>
              <a:rPr lang="en-GB" sz="1800" dirty="1">
                <a:sym typeface="Wingdings" panose="05000000000000000000" pitchFamily="2" charset="2"/>
              </a:rPr>
              <a:t>…?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9E9A9-0CD0-4924-BF66-2598929A6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4EF2F7-66A1-4605-B079-437113284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05" y="874801"/>
            <a:ext cx="10494629" cy="719108"/>
          </a:xfrm>
        </p:spPr>
        <p:txBody>
          <a:bodyPr/>
          <a:lstStyle/>
          <a:p>
            <a:r>
              <a:rPr lang="nl-NL" sz="2000" dirty="1"/>
              <a:t>A new condition for a ‘transaction’: </a:t>
            </a:r>
            <a:r>
              <a:rPr lang="en-GB" sz="2000" i="1" dirty="1"/>
              <a:t>compliance with behavioural supervision instructions aimed at compliance policy’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8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OUTLINEID" val="6D86D247F3B84D5491CF7F429C8EC7AE"/>
</p:tagLst>
</file>

<file path=ppt/tags/tag10.xml><?xml version="1.0" encoding="utf-8"?>
<p:tagLst xmlns:p="http://schemas.openxmlformats.org/presentationml/2006/main">
  <p:tag name="OUTLINEID" val="6D86D247F3B84D5491CF7F429C8EC7AE"/>
</p:tagLst>
</file>

<file path=ppt/tags/tag11.xml><?xml version="1.0" encoding="utf-8"?>
<p:tagLst xmlns:p="http://schemas.openxmlformats.org/presentationml/2006/main">
  <p:tag name="OUTLINEID" val="6D86D247F3B84D5491CF7F429C8EC7AE"/>
</p:tagLst>
</file>

<file path=ppt/tags/tag12.xml><?xml version="1.0" encoding="utf-8"?>
<p:tagLst xmlns:p="http://schemas.openxmlformats.org/presentationml/2006/main">
  <p:tag name="OUTLINEID" val="6D86D247F3B84D5491CF7F429C8EC7AE"/>
</p:tagLst>
</file>

<file path=ppt/tags/tag13.xml><?xml version="1.0" encoding="utf-8"?>
<p:tagLst xmlns:p="http://schemas.openxmlformats.org/presentationml/2006/main">
  <p:tag name="OUTLINEID" val="6D86D247F3B84D5491CF7F429C8EC7AE"/>
</p:tagLst>
</file>

<file path=ppt/tags/tag2.xml><?xml version="1.0" encoding="utf-8"?>
<p:tagLst xmlns:p="http://schemas.openxmlformats.org/presentationml/2006/main">
  <p:tag name="OUTLINEID" val="6D86D247F3B84D5491CF7F429C8EC7AE"/>
</p:tagLst>
</file>

<file path=ppt/tags/tag3.xml><?xml version="1.0" encoding="utf-8"?>
<p:tagLst xmlns:p="http://schemas.openxmlformats.org/presentationml/2006/main">
  <p:tag name="OUTLINEID" val="6D86D247F3B84D5491CF7F429C8EC7AE"/>
</p:tagLst>
</file>

<file path=ppt/tags/tag4.xml><?xml version="1.0" encoding="utf-8"?>
<p:tagLst xmlns:p="http://schemas.openxmlformats.org/presentationml/2006/main">
  <p:tag name="TMS_TEMPLATE_ID" val=""/>
</p:tagLst>
</file>

<file path=ppt/tags/tag5.xml><?xml version="1.0" encoding="utf-8"?>
<p:tagLst xmlns:p="http://schemas.openxmlformats.org/presentationml/2006/main">
  <p:tag name="OUTLINEID" val="6D86D247F3B84D5491CF7F429C8EC7AE"/>
</p:tagLst>
</file>

<file path=ppt/tags/tag6.xml><?xml version="1.0" encoding="utf-8"?>
<p:tagLst xmlns:p="http://schemas.openxmlformats.org/presentationml/2006/main">
  <p:tag name="OUTLINEID" val="6D86D247F3B84D5491CF7F429C8EC7AE"/>
</p:tagLst>
</file>

<file path=ppt/tags/tag7.xml><?xml version="1.0" encoding="utf-8"?>
<p:tagLst xmlns:p="http://schemas.openxmlformats.org/presentationml/2006/main">
  <p:tag name="OUTLINEID" val="6D86D247F3B84D5491CF7F429C8EC7AE"/>
</p:tagLst>
</file>

<file path=ppt/tags/tag8.xml><?xml version="1.0" encoding="utf-8"?>
<p:tagLst xmlns:p="http://schemas.openxmlformats.org/presentationml/2006/main">
  <p:tag name="OUTLINEID" val="6D86D247F3B84D5491CF7F429C8EC7AE"/>
</p:tagLst>
</file>

<file path=ppt/tags/tag9.xml><?xml version="1.0" encoding="utf-8"?>
<p:tagLst xmlns:p="http://schemas.openxmlformats.org/presentationml/2006/main">
  <p:tag name="OUTLINEID" val="6D86D247F3B84D5491CF7F429C8EC7A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Title and Back Cover Slides">
  <a:themeElements>
    <a:clrScheme name="Simmons and Simmons colour theme">
      <a:dk1>
        <a:sysClr val="windowText" lastClr="000000"/>
      </a:dk1>
      <a:lt1>
        <a:sysClr val="window" lastClr="FFFFFF"/>
      </a:lt1>
      <a:dk2>
        <a:srgbClr val="303030"/>
      </a:dk2>
      <a:lt2>
        <a:srgbClr val="FC515B"/>
      </a:lt2>
      <a:accent1>
        <a:srgbClr val="88E5BD"/>
      </a:accent1>
      <a:accent2>
        <a:srgbClr val="53C2E5"/>
      </a:accent2>
      <a:accent3>
        <a:srgbClr val="8996F4"/>
      </a:accent3>
      <a:accent4>
        <a:srgbClr val="EAA4E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mons and Simmons font theme">
      <a:majorFont>
        <a:latin typeface="Real Text Medium"/>
        <a:ea typeface=""/>
        <a:cs typeface=""/>
      </a:majorFont>
      <a:minorFont>
        <a:latin typeface="Real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/>
        </a:defPPr>
      </a:lstStyle>
    </a:txDef>
  </a:objectDefaults>
</a:theme>
</file>

<file path=ppt/theme/theme3.xml><?xml version="1.0" encoding="utf-8"?>
<a:theme xmlns:a="http://schemas.openxmlformats.org/drawingml/2006/main" name="Text and Content Slides">
  <a:themeElements>
    <a:clrScheme name="Simmons">
      <a:dk1>
        <a:srgbClr val="FFFFFF"/>
      </a:dk1>
      <a:lt1>
        <a:srgbClr val="303030"/>
      </a:lt1>
      <a:dk2>
        <a:srgbClr val="FC515B"/>
      </a:dk2>
      <a:lt2>
        <a:srgbClr val="303030"/>
      </a:lt2>
      <a:accent1>
        <a:srgbClr val="88E5BD"/>
      </a:accent1>
      <a:accent2>
        <a:srgbClr val="53C2E5"/>
      </a:accent2>
      <a:accent3>
        <a:srgbClr val="8996F4"/>
      </a:accent3>
      <a:accent4>
        <a:srgbClr val="EAA4EA"/>
      </a:accent4>
      <a:accent5>
        <a:srgbClr val="FC515B"/>
      </a:accent5>
      <a:accent6>
        <a:srgbClr val="303030"/>
      </a:accent6>
      <a:hlink>
        <a:srgbClr val="0563C1"/>
      </a:hlink>
      <a:folHlink>
        <a:srgbClr val="954F72"/>
      </a:folHlink>
    </a:clrScheme>
    <a:fontScheme name="Simmons and Simmons font theme">
      <a:majorFont>
        <a:latin typeface="Real Text Medium"/>
        <a:ea typeface=""/>
        <a:cs typeface=""/>
      </a:majorFont>
      <a:minorFont>
        <a:latin typeface="Real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/>
        </a:defPPr>
      </a:lstStyle>
    </a:txDef>
  </a:objectDefaul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��< ? x m l   v e r s i o n = " 1 . 0 "   e n c o d i n g = " u t f - 1 6 " ? > < t e m p l a t e   x m l n s : x s i = " h t t p : / / w w w . w 3 . o r g / 2 0 0 1 / X M L S c h e m a - i n s t a n c e "   x m l n s : x s d = " h t t p : / / w w w . w 3 . o r g / 2 0 0 1 / X M L S c h e m a "   i d = " e f 6 d d 4 d 9 - a 6 e 2 - 4 4 e c - b 4 2 3 - 5 9 2 1 f 9 6 4 4 1 3 2 "   n a m e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f i x e d & l t ; / t y p e & g t ; & # x A ;     & l t ; t e x t & g t ; P r e s e n t a t i o n   S i m m o n s & l t ; / t e x t & g t ; & # x A ; & l t ; / u i L o c a l i z e d S t r i n g & g t ; "   d o c u m e n t I d = " b b e f f 0 5 0 - b 5 d 0 - 4 8 6 7 - 8 4 a 7 - 7 3 d 1 7 6 d 3 c 9 f 1 "   t e m p l a t e F u l l N a m e = " C : \ P r o g r a m D a t a \ I p h e l i o n \ O u t l i n e \ T e m p l a t e s \ P r e s e n t a t i o n   S i m m o n s . p o t x "   v e r s i o n = " 0 "   s c h e m a V e r s i o n = " 1 "   w o r d V e r s i o n = " 1 6 . 0 "   l a n g u a g e I s o = " n l - N L "   o f f i c e I d = " 9 f 3 a 3 c 9 c - 1 b 2 7 - 4 5 2 b - a e 8 c - c 1 4 1 5 9 6 c 3 6 0 1 "   h e l p U r l = " & l t ; ? x m l   v e r s i o n = & q u o t ; 1 . 0 & q u o t ;   e n c o d i n g = & q u o t ; u t f - 1 6 & q u o t ; ? & g t ; & # x A ; & l t ; u i L o c a l i z e d S t r i n g   x m l n s : x s i = & q u o t ; h t t p : / / w w w . w 3 . o r g / 2 0 0 1 / X M L S c h e m a - i n s t a n c e & q u o t ;   x m l n s : x s d = & q u o t ; h t t p : / / w w w . w 3 . o r g / 2 0 0 1 / X M L S c h e m a & q u o t ; & g t ; & # x A ;     & l t ; t y p e & g t ; l a b e l & l t ; / t y p e & g t ; & # x A ;     & l t ; t e x t & g t ; G e n e r a l   -   W i z a r d   H e l p   U R L & l t ; / t e x t & g t ; & # x A ; & l t ; / u i L o c a l i z e d S t r i n g & g t ; "   i m p o r t D a t a = " f a l s e "   w i z a r d H e i g h t = " 0 "   w i z a r d W i d t h = " 0 "   w i z a r d P a n e l W i d t h = " 0 "   h i d e W i z a r d I f V a l i d = " f a l s e "   h i d e A u t h o r = " f a l s e "   w i z a r d T a b P o s i t i o n = " n o n e "   x m l n s = " h t t p : / / i p h e l i o n . c o m / w o r d / o u t l i n e / " >  
     < a u t h o r >  
         < l o c a l i z e d P r o f i l e s / >  
         < f r o m S e a r c h C o n t a c t > t r u e < / f r o m S e a r c h C o n t a c t >  
         < i d > 1 2 1 3 3 f d 3 - 6 6 3 a - 4 e d 3 - a c 4 9 - e 7 c 1 a b 8 2 9 0 c 0 < / i d >  
         < n a m e > C a t l i n   E d e l e n b o s < / n a m e >  
         < i n i t i a l s / >  
         < p r i m a r y O f f i c e > A m s t e r d a m < / p r i m a r y O f f i c e >  
         < p r i m a r y O f f i c e I d > 9 f 3 a 3 c 9 c - 1 b 2 7 - 4 5 2 b - a e 8 c - c 1 4 1 5 9 6 c 3 6 0 1 < / p r i m a r y O f f i c e I d >  
         < p r i m a r y L a n g u a g e I s o > n l - N L < / p r i m a r y L a n g u a g e I s o >  
         < p h o n e N u m b e r F o r m a t > + 3 1   2 0   7 2 2 X X X X < / p h o n e N u m b e r F o r m a t >  
         < f a x N u m b e r F o r m a t > + 3 1   2 0   7 2 2 X X X X < / f a x N u m b e r F o r m a t >  
         < m o b i l e N u m b e r F o r m a t / >  
         < j o b D e s c r i p t i o n > P r o f e s s i o n a l   S u p p o r t   L a w y e r < / j o b D e s c r i p t i o n >  
         < d e p a r t m e n t > D i s p u t e   R e s o l u t i o n < / d e p a r t m e n t >  
         < e m a i l > c a t l i n . e d e l e n b o s @ s i m m o n s - s i m m o n s . c o m < / e m a i l >  
         < r a w D i r e c t L i n e > 3 1 2 0 7 2 2 2 4 1 0 < / r a w D i r e c t L i n e >  
         < r a w D i r e c t F a x > 3 1 2 0 7 2 2 2 5 9 9 < / r a w D i r e c t F a x >  
         < m o b i l e > + 3 1   6   1 2 2 7 9 4 3 6 < / m o b i l e >  
         < l o g i n > C 0 7 E < / l o g i n >  
         < e m p l y e e I d / >  
         < b a r R e g i s t r a t i o n s / >  
     < / a u t h o r >  
     < c o n t e n t C o n t r o l s >  
         < c o n t e n t C o n t r o l   i d = " 6 d 8 6 d 2 4 7 - f 3 b 8 - 4 d 5 4 - 9 1 c f - 7 f 4 2 9 c 8 e c 7 a e "   n a m e = " D M S . D o c I d F o r m a t "   a s s e m b l y = " I p h e l i o n . O u t l i n e . W o r d . d l l "   t y p e = " I p h e l i o n . O u t l i n e . W o r d . R e n d e r e r s . T e x t R e n d e r e r "   o r d e r = " 3 "   a c t i v e = " t r u e "   e n t i t y I d = " b 6 a 2 9 4 d b - f 6 e 6 - 4 4 1 1 - b 0 0 2 - b f 7 0 f 2 c f b 2 f 4 "   f i e l d I d = " 7 2 9 0 4 a 4 7 - 5 7 8 0 - 4 5 9 c - b e 7 a - 4 4 8 f 9 a d 8 d 6 b 4 "   p a r e n t I d = " 0 0 0 0 0 0 0 0 - 0 0 0 0 - 0 0 0 0 - 0 0 0 0 - 0 0 0 0 0 0 0 0 0 0 0 0 "   l e v e l O r d e r = " 1 0 0 "   c o n t r o l T y p e = " p l a i n T e x t "   c o n t r o l E d i t T y p e = " i n l i n e "   e n c l o s i n g B o o k m a r k = " f a l s e "   f o r m a t E v a l u a t o r T y p e = " e x p r e s s i o n "   t e x t C a s e = " i g n o r e C a s e "   r e m o v e C o n t r o l = " f a l s e "   i g n o r e F o r m a t I f E m p t y = " f a l s e " >  
             < p a r a m e t e r s >  
                 < p a r a m e t e r   i d = " 9 5 6 8 9 9 0 6 - 6 8 0 4 - 4 0 b 5 - a 6 a e - 6 3 a 6 5 9 3 2 d 9 9 d "   n a m e = " F i e l d   i n d e x "   t y p e = " S y s t e m . I n t 3 2 ,   m s c o r l i b ,   V e r s i o n = 4 . 0 . 0 . 0 ,   C u l t u r e = n e u t r a l ,   P u b l i c K e y T o k e n = b 7 7 a 5 c 5 6 1 9 3 4 e 0 8 9 "   o r d e r = " 9 9 9 "   k e y = " i n d e x "   v a l u e = " "   g r o u p O r d e r = " - 1 "   i s G e n e r a t e d = " f a l s e " / >  
                 < p a r a m e t e r   i d = " 5 3 e 5 a 8 2 6 - a d 5 7 - 4 a 2 3 - b 6 f 7 - 4 e 4 b 1 5 2 b d 1 8 1 "   n a m e = " P a r e n t   f i e l d   i n d e x "   t y p e = " S y s t e m . I n t 3 2 ,   m s c o r l i b ,   V e r s i o n = 4 . 0 . 0 . 0 ,   C u l t u r e = n e u t r a l ,   P u b l i c K e y T o k e n = b 7 7 a 5 c 5 6 1 9 3 4 e 0 8 9 "   o r d e r = " 9 9 9 "   k e y = " p a r e n t I n d e x "   v a l u e = " "   g r o u p O r d e r = " - 1 "   i s G e n e r a t e d = " f a l s e " / >  
                 < p a r a m e t e r   i d = " d 9 3 c e 6 2 0 - 6 e 8 3 - 4 8 d a - b 5 4 5 - e 9 4 3 f 4 f 8 8 3 1 3 "   n a m e = " D e l e t e   i f   e m p t y "   t y p e = " S y s t e m . B o o l e a n ,   m s c o r l i b ,   V e r s i o n = 4 . 0 . 0 . 0 ,   C u l t u r e = n e u t r a l ,   P u b l i c K e y T o k e n = b 7 7 a 5 c 5 6 1 9 3 4 e 0 8 9 "   o r d e r = " 9 9 9 "   k e y = " d e l e t e I f E m p t y "   v a l u e = " F a l s e "   g r o u p O r d e r = " - 1 "   i s G e n e r a t e d = " f a l s e " / >  
                 < p a r a m e t e r   i d = " 5 4 1 d d 0 2 3 - 5 9 8 b - 4 4 9 b - 9 8 0 7 - 4 4 7 7 e 8 c 6 9 7 d d "   n a m e = " P a r a g r a p h   v a l u e s "   t y p e = " I p h e l i o n . O u t l i n e . M o d e l . E n t i t i e s . I n l i n e P a r a m e t e r E n t i t y C o l l e c t i o n ` 1 [ [ I p h e l i o n . O u t l i n e . P o w e r P o i n t . R e n d e r e r s . P a r a g r a p h V a l u e P a r a m e t e r E n t i t y ,   I p h e l i o n . O u t l i n e . P o w e r P o i n t ,   V e r s i o n = 1 . 7 . 7 . 3 ,   C u l t u r e = n e u t r a l ,   P u b l i c K e y T o k e n = n u l l ] ] ,   I p h e l i o n . O u t l i n e . M o d e l ,   V e r s i o n = 1 . 7 . 7 . 3 ,   C u l t u r e = n e u t r a l ,   P u b l i c K e y T o k e n = n u l l "   o r d e r = " 9 9 9 "   k e y = " p a r a g r a p h V a l u e s "   v a l u e = " "   g r o u p O r d e r = " - 1 "   i s G e n e r a t e d = " f a l s e " / >  
             < / p a r a m e t e r s >  
         < / c o n t e n t C o n t r o l >  
     < / c o n t e n t C o n t r o l s >  
     < q u e s t i o n s >  
         < q u e s t i o n   i d = " b 6 a 2 9 4 d b - f 6 e 6 - 4 4 1 1 - b 0 0 2 - b f 7 0 f 2 c f b 2 f 4 "   n a m e = " D M S "   a s s e m b l y = " I p h e l i o n . O u t l i n e . I n t e g r a t i o n . W o r k S i t e . d l l "   t y p e = " I p h e l i o n . O u t l i n e . I n t e g r a t i o n . W o r k S i t e . V i e w M o d e l s . S e l e c t W o r k S p a c e V i e w M o d e l "   o r d e r = " 0 "   a c t i v e = " t r u e "   g r o u p = " & l t ; D e f a u l t & g t ; "   r e s u l t T y p e = " s i n g l e "   d i s p l a y T y p e = " S t a r t u p "   p a g e C o l u m n S p a n = " c o l u m n S p a n 6 "   p a r e n t I d = " 0 0 0 0 0 0 0 0 - 0 0 0 0 - 0 0 0 0 - 0 0 0 0 - 0 0 0 0 0 0 0 0 0 0 0 0 " >  
             < p a r a m e t e r s >  
                 < p a r a m e t e r   i d = " 6 2 c e 5 9 1 0 - 8 9 7 c - 4 c 9 7 - 9 8 6 2 - 8 4 9 d 8 4 0 0 a e 2 3 "   n a m e = " D o c u m e n t   t y p e "   t y p e = " S y s t e m . S t r i n g ,   m s c o r l i b ,   V e r s i o n = 4 . 0 . 0 . 0 ,   C u l t u r e = n e u t r a l ,   P u b l i c K e y T o k e n = b 7 7 a 5 c 5 6 1 9 3 4 e 0 8 9 "   o r d e r = " 9 9 9 "   k e y = " d o c T y p e "   v a l u e = " P R E S "   g r o u p O r d e r = " - 1 "   i s G e n e r a t e d = " f a l s e " / >  
                 < p a r a m e t e r   i d = " c e e 0 1 4 d 3 - c 3 3 c - 4 9 1 f - b 2 2 c - 6 6 c 0 1 3 f e 9 7 9 6 "   n a m e = " D o c u m e n t   s u b - t y p e "   t y p e = " S y s t e m . S t r i n g ,   m s c o r l i b ,   V e r s i o n = 4 . 0 . 0 . 0 ,   C u l t u r e = n e u t r a l ,   P u b l i c K e y T o k e n = b 7 7 a 5 c 5 6 1 9 3 4 e 0 8 9 "   o r d e r = " 9 9 9 "   k e y = " d o c S u b T y p e "   v a l u e = " "   g r o u p O r d e r = " - 1 "   i s G e n e r a t e d = " f a l s e " / >  
                 < p a r a m e t e r   i d = " b a e 9 4 c 3 9 - c 7 5 d - 4 f 2 f - 8 3 f 7 - 2 7 5 7 d b 0 4 7 e 2 9 "   n a m e = " D o c   I d   f o r m a t "   t y p e = " S y s t e m . S t r i n g ,   m s c o r l i b ,   V e r s i o n = 4 . 0 . 0 . 0 ,   C u l t u r e = n e u t r a l ,   P u b l i c K e y T o k e n = b 7 7 a 5 c 5 6 1 9 3 4 e 0 8 9 "   o r d e r = " 9 9 9 "   k e y = " d o c I d F o r m a t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I F N O T E M P T Y ( { D M S . D o c N u m b e r } , & # x A ; { D M S . L i b r a r y }   & a m p ; a m p ;   & q u o t ; : & q u o t ;   & a m p ; a m p ;   { D M S . D o c N u m b e r }   & a m p ; a m p ;   & q u o t ; v & q u o t ;   & a m p ; a m p ;   { D M S . D o c V e r s i o n } , & q u o t ; & q u o t ; ) & l t ; / t e x t & g t ; & # x A ; & l t ; / f o r m a t S t r i n g & g t ; "   a r g u m e n t = " F o r m a t S t r i n g "   g r o u p O r d e r = " - 1 "   i s G e n e r a t e d = " f a l s e " / >  
                 < p a r a m e t e r   i d = " 2 6 6 a 8 8 3 2 - d 8 e f - 4 4 1 4 - a a c 4 - d 9 c 6 f f 8 7 9 a 5 c "   n a m e = " R e m e m b e r   w o r k s p a c e   a n d   f o l d e r "   t y p e = " S y s t e m . B o o l e a n ,   m s c o r l i b ,   V e r s i o n = 4 . 0 . 0 . 0 ,   C u l t u r e = n e u t r a l ,   P u b l i c K e y T o k e n = b 7 7 a 5 c 5 6 1 9 3 4 e 0 8 9 "   o r d e r = " 9 9 9 "   k e y = " r e m e m b e r W S "   v a l u e = " T r u e "   g r o u p O r d e r = " - 1 "   i s G e n e r a t e d = " f a l s e " / >  
                 < p a r a m e t e r   i d = " f 7 7 3 8 0 c d - 1 f d 7 - 4 c 7 9 - a 7 3 1 - f 5 b f 3 8 1 1 b c 3 1 "   n a m e = " R e m o v e   C l / M t   l e a d   z e r o s "   t y p e = " S y s t e m . B o o l e a n ,   m s c o r l i b ,   V e r s i o n = 4 . 0 . 0 . 0 ,   C u l t u r e = n e u t r a l ,   P u b l i c K e y T o k e n = b 7 7 a 5 c 5 6 1 9 3 4 e 0 8 9 "   o r d e r = " 9 9 9 "   k e y = " r e m o v e L e a d i n g Z e r o s "   v a l u e = " F a l s e "   g r o u p O r d e r = " - 1 "   i s G e n e r a t e d = " f a l s e " / >  
                 < p a r a m e t e r   i d = " 2 c 8 c 7 b 4 a - 7 6 1 6 - 4 3 4 8 - a e 7 e - 4 5 d 4 d 6 0 b 9 f 1 6 "   n a m e = " O r d e r   W o r k s p a c e s   a l p h a b e t i c a l l y "   t y p e = " S y s t e m . B o o l e a n ,   m s c o r l i b ,   V e r s i o n = 4 . 0 . 0 . 0 ,   C u l t u r e = n e u t r a l ,   P u b l i c K e y T o k e n = b 7 7 a 5 c 5 6 1 9 3 4 e 0 8 9 "   o r d e r = " 9 9 9 "   k e y = " o r d e r W o r k s p a c e s A l p h a b e t i c a l l y "   v a l u e = " F a l s e "   g r o u p O r d e r = " - 1 "   i s G e n e r a t e d = " f a l s e " / >  
                 < p a r a m e t e r   i d = " c e 9 4 2 1 2 0 - d d 1 e - 4 2 0 0 - a 6 1 2 - 2 b 1 e 1 7 8 3 d 4 e 8 "   n a m e = " D e f a u l t   f o l d e r "   t y p e = " S y s t e m . S t r i n g ,   m s c o r l i b ,   V e r s i o n = 4 . 0 . 0 . 0 ,   C u l t u r e = n e u t r a l ,   P u b l i c K e y T o k e n = b 7 7 a 5 c 5 6 1 9 3 4 e 0 8 9 "   o r d e r = " 9 9 9 "   k e y = " d e f a u l t F o l d e r "   v a l u e = " "   a r g u m e n t = " I t e m L i s t C o n t r o l "   g r o u p O r d e r = " - 1 "   i s G e n e r a t e d = " f a l s e " / >  
                 < p a r a m e t e r   i d = " 8 6 2 f 5 d 1 8 - 9 a 1 a - 4 a 0 1 - a 2 0 4 - 3 8 a d e d b d 9 1 f b "   n a m e = " D o   n o t   d i s p l a y   i f   v a l i d "   t y p e = " S y s t e m . B o o l e a n ,   m s c o r l i b ,   V e r s i o n = 4 . 0 . 0 . 0 ,   C u l t u r e = n e u t r a l ,   P u b l i c K e y T o k e n = b 7 7 a 5 c 5 6 1 9 3 4 e 0 8 9 "   o r d e r = " 9 9 9 "   k e y = " i n v i s i b l e I f V a l i d "   v a l u e = " F a l s e "   g r o u p O r d e r = " - 1 "   i s G e n e r a t e d = " f a l s e " / >  
                 < p a r a m e t e r   i d = " 5 9 c 3 5 3 c d - a f 0 1 - 4 a 9 a - 8 3 f 3 - c 9 6 7 d a b e e 9 d 3 "   n a m e = " S h o w   a u t h o r   l o o k u p "   t y p e = " S y s t e m . B o o l e a n ,   m s c o r l i b ,   V e r s i o n = 4 . 0 . 0 . 0 ,   C u l t u r e = n e u t r a l ,   P u b l i c K e y T o k e n = b 7 7 a 5 c 5 6 1 9 3 4 e 0 8 9 "   o r d e r = " 9 9 9 "   k e y = " s h o w A u t h o r "   v a l u e = " F a l s e "   g r o u p O r d e r = " - 1 "   i s G e n e r a t e d = " f a l s e " / >  
                 < p a r a m e t e r   i d = " 7 a 0 c 4 2 c 7 - b f e 0 - 4 5 3 8 - 8 3 b 9 - 2 2 0 4 a a 6 c 0 4 8 9 "   n a m e = " A u t h o r   f i e l d "   t y p e = " I p h e l i o n . O u t l i n e . M o d e l . E n t i t i e s . P a r a m e t e r F i e l d D e s c r i p t o r ,   I p h e l i o n . O u t l i n e . M o d e l ,   V e r s i o n = 1 . 7 . 7 . 3 ,   C u l t u r e = n e u t r a l ,   P u b l i c K e y T o k e n = n u l l "   o r d e r = " 9 9 9 "   k e y = " a u t h o r F i e l d "   v a l u e = " 0 8 3 d 5 a 5 f - 7 a 4 6 - 4 9 2 7 - a d 1 b - 2 e 7 1 0 3 f 3 6 8 b 1 | f 2 9 4 b 1 d 2 - 1 b 4 5 - 4 e 5 f - 9 4 c 4 - 2 9 5 3 e 5 1 5 0 1 3 7 "   g r o u p O r d e r = " - 1 "   i s G e n e r a t e d = " f a l s e " / >  
                 < p a r a m e t e r   i d = " 7 d c b 5 d 8 d - 5 7 1 7 - 4 7 9 b - a c 4 8 - b f f 2 0 6 4 9 6 a 1 9 "   n a m e = " S h o w   d o c u m e n t   t i t l e "   t y p e = " S y s t e m . B o o l e a n ,   m s c o r l i b ,   V e r s i o n = 4 . 0 . 0 . 0 ,   C u l t u r e = n e u t r a l ,   P u b l i c K e y T o k e n = b 7 7 a 5 c 5 6 1 9 3 4 e 0 8 9 "   o r d e r = " 9 9 9 "   k e y = " s h o w T i t l e "   v a l u e = " F a l s e "   g r o u p O r d e r = " - 1 "   i s G e n e r a t e d = " f a l s e " / >  
                 < p a r a m e t e r   i d = " e 4 9 8 0 1 a e - 4 0 8 c - 4 d 3 9 - b 4 f 5 - 6 b b 8 c 3 b c b e a f "   n a m e = " F o l d e r   l i s t   h e i g h t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f o l d e r H e i g h t "   v a l u e = " "   g r o u p O r d e r = " - 1 "   i s G e n e r a t e d = " f a l s e " / >  
                 < p a r a m e t e r   i d = " f a d 6 f e 3 6 - 6 6 a f - 4 1 1 d - 8 d b 5 - 7 c 3 6 7 9 6 7 5 3 0 d "   n a m e = " S h o w   w o r k s p a c e s "   t y p e = " S y s t e m . B o o l e a n ,   m s c o r l i b ,   V e r s i o n = 4 . 0 . 0 . 0 ,   C u l t u r e = n e u t r a l ,   P u b l i c K e y T o k e n = b 7 7 a 5 c 5 6 1 9 3 4 e 0 8 9 "   o r d e r = " 9 9 9 "   k e y = " s h o w W o r k s p a c e s "   v a l u e = " T r u e "   g r o u p O r d e r = " - 1 "   i s G e n e r a t e d = " f a l s e " / >  
             < / p a r a m e t e r s >  
         < / q u e s t i o n >  
         < q u e s t i o n   i d = " 5 8 d f c 1 a d - a a b 2 - 4 e 3 9 - a 8 2 3 - 0 8 d 6 4 7 c 0 1 9 0 c "   n a m e = " l b l O f f l i n e "   a s s e m b l y = " I p h e l i o n . O u t l i n e . C o n t r o l s . d l l "   t y p e = " I p h e l i o n . O u t l i n e . C o n t r o l s . Q u e s t i o n C o n t r o l s . V i e w M o d e l s . W i z a r d S e c t i o n H e a d i n g V i e w M o d e l "   o r d e r = " 1 "   a c t i v e = " t r u e "   g r o u p = " & l t ; D e f a u l t & g t ; "   r e s u l t T y p e = " s i n g l e "   d i s p l a y T y p e = " S t a r t u p "   p a g e C o l u m n S p a n = " c o l u m n S p a n 6 "   p a r e n t I d = " 0 0 0 0 0 0 0 0 - 0 0 0 0 - 0 0 0 0 - 0 0 0 0 - 0 0 0 0 0 0 0 0 0 0 0 0 " >  
             < p a r a m e t e r s >  
                 < p a r a m e t e r   i d = " 7 a 3 0 b b 5 8 - 5 1 3 e - 4 2 3 8 - b 7 8 f - 0 7 4 e 3 b f b 9 8 f 7 "   n a m e = " T e x t "   t y p e = " S y s t e m . S t r i n g ,   m s c o r l i b ,   V e r s i o n = 4 . 0 . 0 . 0 ,   C u l t u r e = n e u t r a l ,   P u b l i c K e y T o k e n = b 7 7 a 5 c 5 6 1 9 3 4 e 0 8 9 "   o r d e r = " 9 9 9 "   k e y = " t e x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l a b e l & l t ; / t y p e & g t ; & # x A ;     & l t ; t e x t & g t ; W i z a r d   -   o f f l i n e   l a b e l & l t ; / t e x t & g t ; & # x A ; & l t ; / u i L o c a l i z e d S t r i n g & g t ; "   a r g u m e n t = " U I L o c a l i z e d S t r i n g "   g r o u p O r d e r = " - 1 "   i s G e n e r a t e d = " f a l s e " / >  
                 < p a r a m e t e r   i d = " d c 8 d b 2 7 0 - c 4 f 4 - 4 b 1 2 - b e a 7 - 5 1 1 4 4 f 1 6 3 b 1 a "   n a m e = " T o p "   t y p e = " S y s t e m . I n t 3 2 ,   m s c o r l i b ,   V e r s i o n = 4 . 0 . 0 . 0 ,   C u l t u r e = n e u t r a l ,   P u b l i c K e y T o k e n = b 7 7 a 5 c 5 6 1 9 3 4 e 0 8 9 "   o r d e r = " 2 "   k e y = " t o p M a r g i n "   v a l u e = " 5 "   g r o u p = " M a r g i n "   g r o u p O r d e r = " - 1 "   i s G e n e r a t e d = " f a l s e " / >  
                 < p a r a m e t e r   i d = " 0 8 6 0 8 b 8 1 - 4 9 e d - 4 d f 7 - 8 7 1 1 - 8 3 9 6 f c b b 6 7 5 a "   n a m e = " B o t t o m "   t y p e = " S y s t e m . I n t 3 2 ,   m s c o r l i b ,   V e r s i o n = 4 . 0 . 0 . 0 ,   C u l t u r e = n e u t r a l ,   P u b l i c K e y T o k e n = b 7 7 a 5 c 5 6 1 9 3 4 e 0 8 9 "   o r d e r = " 3 "   k e y = " b o t t o m M a r g i n "   v a l u e = " "   g r o u p = " M a r g i n "   g r o u p O r d e r = " - 1 "   i s G e n e r a t e d = " f a l s e " / >  
                 < p a r a m e t e r   i d = " a 8 9 c b 0 b 9 - 2 4 d f - 4 7 2 6 - 9 b a 2 - c 2 b 5 5 0 b 4 b 9 2 d "   n a m e = " L e f t "   t y p e = " S y s t e m . I n t 3 2 ,   m s c o r l i b ,   V e r s i o n = 4 . 0 . 0 . 0 ,   C u l t u r e = n e u t r a l ,   P u b l i c K e y T o k e n = b 7 7 a 5 c 5 6 1 9 3 4 e 0 8 9 "   o r d e r = " 0 "   k e y = " l e f t m a r g i n "   v a l u e = " 1 0 "   g r o u p = " M a r g i n "   g r o u p O r d e r = " - 1 "   i s G e n e r a t e d = " f a l s e " / >  
                 < p a r a m e t e r   i d = " 3 1 6 b 9 6 a a - e 3 f 8 - 4 d d 6 - 8 d 7 0 - 9 c c 2 6 1 1 0 2 c 4 9 "   n a m e = " R i g h t "   t y p e = " S y s t e m . I n t 3 2 ,   m s c o r l i b ,   V e r s i o n = 4 . 0 . 0 . 0 ,   C u l t u r e = n e u t r a l ,   P u b l i c K e y T o k e n = b 7 7 a 5 c 5 6 1 9 3 4 e 0 8 9 "   o r d e r = " 1 "   k e y = " r i g h t M a r g i n "   v a l u e = " 1 0 "   g r o u p = " M a r g i n "   g r o u p O r d e r = " - 1 "   i s G e n e r a t e d = " f a l s e " / >  
                 < p a r a m e t e r   i d = " f 3 0 2 f e a d - 1 6 1 c - 4 6 1 a - a 9 6 8 - e 4 9 a d 1 0 0 3 c 2 e "   n a m e = " F o n t   s i z e "   t y p e = " S y s t e m . I n t 3 2 ,   m s c o r l i b ,   V e r s i o n = 4 . 0 . 0 . 0 ,   C u l t u r e = n e u t r a l ,   P u b l i c K e y T o k e n = b 7 7 a 5 c 5 6 1 9 3 4 e 0 8 9 "   o r d e r = " 9 9 9 "   k e y = " f o n t S i z e "   v a l u e = " 1 2 "   g r o u p O r d e r = " - 1 "   i s G e n e r a t e d = " f a l s e " / >  
                 < p a r a m e t e r   i d = " 5 e 8 9 2 6 0 6 - d 4 5 d - 4 0 c b - b 4 0 b - 7 9 1 3 a 0 2 2 3 3 7 e "   n a m e = " F o n t   b o l d "   t y p e = " S y s t e m . B o o l e a n ,   m s c o r l i b ,   V e r s i o n = 4 . 0 . 0 . 0 ,   C u l t u r e = n e u t r a l ,   P u b l i c K e y T o k e n = b 7 7 a 5 c 5 6 1 9 3 4 e 0 8 9 "   o r d e r = " 9 9 9 "   k e y = " f o n t B o l d "   v a l u e = " T r u e "   g r o u p O r d e r = " - 1 "   i s G e n e r a t e d = " f a l s e " / >  
                 < p a r a m e t e r   i d = " 7 b 9 7 1 4 2 c - 4 f a 7 - 4 1 b 5 - 9 b d f - 2 4 c 8 0 4 d c 0 b 8 8 "   n a m e = " F o n t   c o l o u r "   t y p e = " S y s t e m . S t r i n g ,   m s c o r l i b ,   V e r s i o n = 4 . 0 . 0 . 0 ,   C u l t u r e = n e u t r a l ,   P u b l i c K e y T o k e n = b 7 7 a 5 c 5 6 1 9 3 4 e 0 8 9 "   o r d e r = " 9 9 9 "   k e y = " f o n t C o l o u r "   v a l u e = " R e d "   a r g u m e n t = " S i n g l e L i n e "   g r o u p O r d e r = " - 1 "   i s G e n e r a t e d = " f a l s e " / >  
                 < p a r a m e t e r   i d = " 6 a 8 d 2 6 1 3 - 5 4 1 6 - 4 d 6 c - 8 2 0 c - 6 4 2 4 c 7 3 8 a 6 f 4 "   n a m e = " W r a p   t e x t "   t y p e = " S y s t e m . B o o l e a n ,   m s c o r l i b ,   V e r s i o n = 4 . 0 . 0 . 0 ,   C u l t u r e = n e u t r a l ,   P u b l i c K e y T o k e n = b 7 7 a 5 c 5 6 1 9 3 4 e 0 8 9 "   o r d e r = " 9 9 9 "   k e y = " w r a p T e x t "   v a l u e = " T r u e "   g r o u p O r d e r = " - 1 "   i s G e n e r a t e d = " f a l s e " / >  
                 < p a r a m e t e r   i d = " f 3 6 7 3 a 0 a - 5 7 2 3 - 4 b 7 3 - a f 2 c - 6 e 5 e c 1 e d c e 1 8 "   n a m e = " T e x t   a l i g n m e n t "   t y p e = " I p h e l i o n . O u t l i n e . C o n t r o l s . Q u e s t i o n C o n t r o l s . V i e w M o d e l s . H e a d i n g T e x t A l i g n m e n t ,   I p h e l i o n . O u t l i n e . C o n t r o l s ,   V e r s i o n = 1 . 7 . 7 . 3 ,   C u l t u r e = n e u t r a l ,   P u b l i c K e y T o k e n = n u l l "   o r d e r = " 9 9 9 "   k e y = " h A l i g n m e n t "   v a l u e = " L e f t "   g r o u p O r d e r = " - 1 "   i s G e n e r a t e d = " f a l s e " / >  
             < / p a r a m e t e r s >  
         < / q u e s t i o n >  
         < q u e s t i o n   i d = " 9 4 6 c e 9 4 c - 8 7 4 a - 4 0 0 c - a a a d - c 2 9 7 4 a 2 d 9 9 f c "   n a m e = " D o c T i t l e "   a s s e m b l y = " I p h e l i o n . O u t l i n e . C o n t r o l s . d l l "   t y p e = " I p h e l i o n . O u t l i n e . C o n t r o l s . Q u e s t i o n C o n t r o l s . V i e w M o d e l s . T e x t B o x V i e w M o d e l "   o r d e r = " 2 "   a c t i v e = " t r u e "   g r o u p = " & l t ; D e f a u l t & g t ; "   r e s u l t T y p e = " s i n g l e "   d i s p l a y T y p e = " S t a r t u p "   p a g e C o l u m n S p a n = " c o l u m n S p a n 6 "   p a r e n t I d = " 0 0 0 0 0 0 0 0 - 0 0 0 0 - 0 0 0 0 - 0 0 0 0 - 0 0 0 0 0 0 0 0 0 0 0 0 " >  
             < p a r a m e t e r s >  
                 < p a r a m e t e r   i d = " 1 3 f f 5 f 3 5 - e 6 e c - 4 5 a 8 - 9 6 2 1 - 6 2 3 b 0 5 6 d e 2 c 7 "   n a m e = " A l l o w   r e t u r n "   t y p e = " S y s t e m . B o o l e a n ,   m s c o r l i b ,   V e r s i o n = 4 . 0 . 0 . 0 ,   C u l t u r e = n e u t r a l ,   P u b l i c K e y T o k e n = b 7 7 a 5 c 5 6 1 9 3 4 e 0 8 9 "   o r d e r = " 9 9 9 "   k e y = " m u l t i l i n e "   v a l u e = " F a l s e "   g r o u p O r d e r = " - 1 "   i s G e n e r a t e d = " f a l s e " / >  
                 < p a r a m e t e r   i d = " 8 f d 1 6 d b a - b 7 1 8 - 4 8 b 6 - b 3 2 5 - 0 d 4 3 b c 2 a 6 c 6 c "   n a m e = " U s e r   p r o m p t "   t y p e = " S y s t e m . S t r i n g ,   m s c o r l i b ,   V e r s i o n = 4 . 0 . 0 . 0 ,   C u l t u r e = n e u t r a l ,   P u b l i c K e y T o k e n = b 7 7 a 5 c 5 6 1 9 3 4 e 0 8 9 "   o r d e r = " 9 9 9 "   k e y = " p r o m p t "   v a l u e = " & l t ; ? x m l   v e r s i o n = & q u o t ; 1 . 0 & q u o t ;   e n c o d i n g = & q u o t ; u t f - 1 6 & q u o t ; ? & g t ; & # x A ; & l t ; u i L o c a l i z e d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f i x e d & l t ; / t y p e & g t ; & # x A ;     & l t ; t e x t & g t ; D o c u m e n t   n a m e & l t ; / t e x t & g t ; & # x A ; & l t ; / u i L o c a l i z e d S t r i n g & g t ; "   a r g u m e n t = " U I L o c a l i z e d S t r i n g "   g r o u p O r d e r = " - 1 "   i s G e n e r a t e d = " f a l s e " / >  
                 < p a r a m e t e r   i d = " 9 7 a f 5 2 9 4 - d 4 7 8 - 4 c 4 b - 9 b b 7 - 1 0 e e 8 b 8 9 c 3 d 2 "   n a m e = " W i d t h   t y p e "   t y p e = " I p h e l i o n . O u t l i n e . M o d e l . I n t e r f a c e s . Q u e s t i o n C o n t r o l L a y o u t ,   I p h e l i o n . O u t l i n e . M o d e l ,   V e r s i o n = 1 . 7 . 7 . 3 ,   C u l t u r e = n e u t r a l ,   P u b l i c K e y T o k e n = n u l l "   o r d e r = " 9 9 9 "   k e y = " l a y o u t "   v a l u e = " F u l l "   g r o u p O r d e r = " - 1 "   i s G e n e r a t e d = " f a l s e " / >  
                 < p a r a m e t e r   i d = " 6 1 c 9 2 5 2 a - 3 0 f 7 - 4 a b 3 - 9 5 c 8 - 7 b 3 3 6 c c 9 1 9 8 b "   n a m e = " H e i g h t "   t y p e = " S y s t e m . I n t 3 2 ,   m s c o r l i b ,   V e r s i o n = 4 . 0 . 0 . 0 ,   C u l t u r e = n e u t r a l ,   P u b l i c K e y T o k e n = b 7 7 a 5 c 5 6 1 9 3 4 e 0 8 9 "   o r d e r = " 9 9 9 "   k e y = " h e i g h t "   v a l u e = " "   g r o u p O r d e r = " - 1 "   i s G e n e r a t e d = " f a l s e " / >  
                 < p a r a m e t e r   i d = " 8 1 6 e 8 c c e - 5 9 7 d - 4 5 8 e - 9 5 b 1 - e 7 f d 9 0 4 6 5 7 a 3 "   n a m e = " S e p a r a t e   l i n e s "   t y p e = " S y s t e m . B o o l e a n ,   m s c o r l i b ,   V e r s i o n = 4 . 0 . 0 . 0 ,   C u l t u r e = n e u t r a l ,   P u b l i c K e y T o k e n = b 7 7 a 5 c 5 6 1 9 3 4 e 0 8 9 "   o r d e r = " 9 9 9 "   k e y = " s p l i t L i n e s "   v a l u e = " F a l s e "   g r o u p O r d e r = " - 1 "   i s G e n e r a t e d = " f a l s e " / >  
                 < p a r a m e t e r   i d = " 4 6 9 c a 0 5 0 - 5 6 f 3 - 4 3 5 6 - b d 6 a - c c 9 2 e c 8 d c 0 b 1 "   n a m e = " W r a p   t e x t "   t y p e = " S y s t e m . B o o l e a n ,   m s c o r l i b ,   V e r s i o n = 4 . 0 . 0 . 0 ,   C u l t u r e = n e u t r a l ,   P u b l i c K e y T o k e n = b 7 7 a 5 c 5 6 1 9 3 4 e 0 8 9 "   o r d e r = " 9 9 9 "   k e y = " w r a p T e x t "   v a l u e = " T r u e "   g r o u p O r d e r = " - 1 "   i s G e n e r a t e d = " f a l s e " / >  
                 < p a r a m e t e r   i d = " a d 2 d 1 4 5 9 - 4 b 9 8 - 4 1 0 5 - a 0 b 6 - 3 0 c f b c 6 9 9 0 0 d "   n a m e = " R e m e m b e r   l a s t   v a l u e "   t y p e = " S y s t e m . B o o l e a n ,   m s c o r l i b ,   V e r s i o n = 4 . 0 . 0 . 0 ,   C u l t u r e = n e u t r a l ,   P u b l i c K e y T o k e n = b 7 7 a 5 c 5 6 1 9 3 4 e 0 8 9 "   o r d e r = " 9 9 9 "   k e y = " r e m e m b e r L a s t V a l u e "   v a l u e = " F a l s e "   g r o u p O r d e r = " - 1 "   i s G e n e r a t e d = " f a l s e " / >  
                 < p a r a m e t e r   i d = " a 5 d b a 8 3 a - 9 8 2 c - 4 9 7 e - 8 a e 5 - 5 9 d 6 8 9 0 0 0 e 7 e "   n a m e = " R e q u i r e d   f i e l d "   t y p e = " S y s t e m . B o o l e a n ,   m s c o r l i b ,   V e r s i o n = 4 . 0 . 0 . 0 ,   C u l t u r e = n e u t r a l ,   P u b l i c K e y T o k e n = b 7 7 a 5 c 5 6 1 9 3 4 e 0 8 9 "   o r d e r = " 9 9 9 "   k e y = " r e q u i r e d "   v a l u e = " T r u e "   g r o u p O r d e r = " - 1 "   i s G e n e r a t e d = " f a l s e " / >  
                 < p a r a m e t e r   i d = " 7 a 7 5 7 0 7 4 - e 9 8 b - 4 8 b 2 - a 2 0 c - 5 8 1 6 4 9 6 7 e 7 c f "   n a m e = " M a x   l e n g t h "   t y p e = " S y s t e m . N u l l a b l e ` 1 [ [ S y s t e m . I n t 3 2 ,   m s c o r l i b ,   V e r s i o n = 4 . 0 . 0 . 0 ,   C u l t u r e = n e u t r a l ,   P u b l i c K e y T o k e n = b 7 7 a 5 c 5 6 1 9 3 4 e 0 8 9 ] ] ,   m s c o r l i b ,   V e r s i o n = 4 . 0 . 0 . 0 ,   C u l t u r e = n e u t r a l ,   P u b l i c K e y T o k e n = b 7 7 a 5 c 5 6 1 9 3 4 e 0 8 9 "   o r d e r = " 9 9 9 "   k e y = " m a x L e n g t h "   v a l u e = " "   g r o u p O r d e r = " - 1 "   i s G e n e r a t e d = " f a l s e " / >  
             < / p a r a m e t e r s >  
         < / q u e s t i o n >  
     < / q u e s t i o n s >  
     < c o m m a n d s >  
         < c o m m a n d   i d = " e 3 6 d e d e 5 - d 2 b c - 4 f f b - a 5 3 1 - 6 6 8 c 2 9 a f 5 2 e 8 "   n a m e = " Q V I C   -   o n l i n e "   a s s e m b l y = " I p h e l i o n . O u t l i n e . M o d e l . d l l "   t y p e = " I p h e l i o n . O u t l i n e . M o d e l . C o m m a n d s . Q u e s t i o n V i s i b i l i t y C o m m a n d "   o r d e r = " 0 "   a c t i v e = " t r u e "   c o m m a n d T y p e = " s t a r t u p " >  
             < p a r a m e t e r s >  
                 < p a r a m e t e r   i d = " 6 3 1 a 0 9 e 5 - 4 0 7 6 - 4 0 1 c - 8 0 f b - 9 3 0 a 8 1 8 0 4 2 e 3 "   n a m e = " L i n k e d   q u e s t i o n s "   t y p e = " S y s t e m . G u i d ,   m s c o r l i b ,   V e r s i o n = 4 . 0 . 0 . 0 ,   C u l t u r e = n e u t r a l ,   P u b l i c K e y T o k e n = b 7 7 a 5 c 5 6 1 9 3 4 e 0 8 9 "   o r d e r = " 9 9 9 "   k e y = " l i n k e d Q u e s t i o n "   v a l u e = " "   a r g u m e n t = " M u l t i p l e C o n t r o l "   g r o u p O r d e r = " - 1 "   i s G e n e r a t e d = " f a l s e " / >  
                 < p a r a m e t e r   i d = " b 5 1 5 9 9 0 3 - 2 3 c 7 - 4 b 6 c - a 8 6 7 - 2 4 f 7 e b 5 2 c 6 e 3 "   n a m e = " L i n k e d   c o m m a n d s "   t y p e = " S y s t e m . G u i d ,   m s c o r l i b ,   V e r s i o n = 4 . 0 . 0 . 0 ,   C u l t u r e = n e u t r a l ,   P u b l i c K e y T o k e n = b 7 7 a 5 c 5 6 1 9 3 4 e 0 8 9 "   o r d e r = " 9 9 9 "   k e y = " l i n k e d C o m m a n d "   v a l u e = " f e c 6 2 d b 7 - b 8 7 d - 4 b 1 b - 9 e c 5 - b a 7 c 3 5 8 2 7 5 2 4 "   a r g u m e n t = " M u l t i p l e C o m m a n d C h o o s e r "   g r o u p O r d e r = " - 1 "   i s G e n e r a t e d = " f a l s e " / >  
                 < p a r a m e t e r   i d = " a 6 a 1 5 c 6 c - 1 2 7 3 - 4 2 a 0 - a 2 f 1 - 9 7 b 9 8 1 9 5 2 b d a "   n a m e = " C h e c k   f i e l d ( s ) "   t y p e = " I p h e l i o n . O u t l i n e . M o d e l . E n t i t i e s . P a r a m e t e r F i e l d D e s c r i p t o r ,   I p h e l i o n . O u t l i n e . M o d e l ,   V e r s i o n = 1 . 7 . 7 . 3 ,   C u l t u r e = n e u t r a l ,   P u b l i c K e y T o k e n = n u l l "   o r d e r = " 9 9 9 "   k e y = " c h e c k F i e l d "   v a l u e = " 9 0 1 6 3 5 3 d - 0 a b 3 - 4 5 1 f - 9 8 2 8 - 3 f e e 9 6 c f 6 8 b a | b 6 a 2 9 4 d b - f 6 e 6 - 4 4 1 1 - b 0 0 2 - b f 7 0 f 2 c f b 2 f 4 | "   a r g u m e n t = " M u l t i p l e C o n t r o l "   g r o u p O r d e r = " - 1 "   i s G e n e r a t e d = " f a l s e " / >  
                 < p a r a m e t e r   i d = " c 0 9 2 6 9 1 5 - f 3 3 3 - 4 9 b a - 9 d 0 2 - 7 7 8 d 7 8 b 9 4 e 3 7 "   n a m e = " S h o w   v a l u e s "   t y p e = " S y s t e m . S t r i n g ,   m s c o r l i b ,   V e r s i o n = 4 . 0 . 0 . 0 ,   C u l t u r e = n e u t r a l ,   P u b l i c K e y T o k e n = b 7 7 a 5 c 5 6 1 9 3 4 e 0 8 9 "   o r d e r = " 2 "   k e y = " f i e l d V a l u e s "   v a l u e = " "   a r g u m e n t = " I t e m L i s t C o n t r o l "   g r o u p O r d e r = " - 1 "   i s G e n e r a t e d = " f a l s e " / >  
                 < p a r a m e t e r   i d = " 4 3 8 4 8 5 8 5 - 4 6 7 e - 4 4 2 7 - a 4 4 e - 9 0 1 6 4 2 a 5 a 9 4 d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u s e L a b e l s "   v a l u e = " F a l s e "   g r o u p O r d e r = " - 1 "   i s G e n e r a t e d = " f a l s e " / >  
                 < p a r a m e t e r   i d = " f c d 1 3 c 9 b - b 4 c d - 4 8 8 e - b 6 5 f - a c c 4 4 b 8 5 5 6 f 3 "   n a m e = " M a t c h   c r i t e r i a "   t y p e = " S y s t e m . S t r i n g ,   m s c o r l i b ,   V e r s i o n = 4 . 0 . 0 . 0 ,   C u l t u r e = n e u t r a l ,   P u b l i c K e y T o k e n = b 7 7 a 5 c 5 6 1 9 3 4 e 0 8 9 "   o r d e r = " 1 "   k e y = " m a t c h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{ D M S . C o n n e c t e d } = t r u e & l t ; / t e x t & g t ; & # x A ; & l t ; / f o r m a t S t r i n g & g t ; "   a r g u m e n t = " F o r m a t S t r i n g "   g r o u p O r d e r = " - 1 "   i s G e n e r a t e d = " f a l s e " / >  
             < / p a r a m e t e r s >  
         < / c o m m a n d >  
         < c o m m a n d   i d = " 6 7 d 1 2 9 f a - 2 2 5 f - 4 3 8 1 - a b c a - d 0 6 c 8 d 4 5 a 3 a a "   n a m e = " Q V I C   -   o f f l i n e "   a s s e m b l y = " I p h e l i o n . O u t l i n e . M o d e l . d l l "   t y p e = " I p h e l i o n . O u t l i n e . M o d e l . C o m m a n d s . Q u e s t i o n V i s i b i l i t y C o m m a n d "   o r d e r = " 1 "   a c t i v e = " t r u e "   c o m m a n d T y p e = " s t a r t u p " >  
             < p a r a m e t e r s >  
                 < p a r a m e t e r   i d = " 5 d d 0 a 0 b c - 8 a f 4 - 4 4 5 8 - 8 b f b - f 1 4 7 0 6 8 e b c 3 c "   n a m e = " L i n k e d   q u e s t i o n s "   t y p e = " S y s t e m . G u i d ,   m s c o r l i b ,   V e r s i o n = 4 . 0 . 0 . 0 ,   C u l t u r e = n e u t r a l ,   P u b l i c K e y T o k e n = b 7 7 a 5 c 5 6 1 9 3 4 e 0 8 9 "   o r d e r = " 9 9 9 "   k e y = " l i n k e d Q u e s t i o n "   v a l u e = " 5 8 d f c 1 a d - a a b 2 - 4 e 3 9 - a 8 2 3 - 0 8 d 6 4 7 c 0 1 9 0 c "   a r g u m e n t = " M u l t i p l e C o n t r o l "   g r o u p O r d e r = " - 1 "   i s G e n e r a t e d = " f a l s e " / >  
                 < p a r a m e t e r   i d = " d 6 0 f 5 a 7 c - 3 a d 8 - 4 6 6 b - b c e 4 - c a f 2 3 6 1 7 f e b 1 "   n a m e = " L i n k e d   c o m m a n d s "   t y p e = " S y s t e m . G u i d ,   m s c o r l i b ,   V e r s i o n = 4 . 0 . 0 . 0 ,   C u l t u r e = n e u t r a l ,   P u b l i c K e y T o k e n = b 7 7 a 5 c 5 6 1 9 3 4 e 0 8 9 "   o r d e r = " 9 9 9 "   k e y = " l i n k e d C o m m a n d "   v a l u e = " 8 1 3 c d f b 5 - c e 6 6 - 4 7 0 2 - 8 a 6 c - 8 b 4 e e 3 5 3 a 9 6 e "   a r g u m e n t = " M u l t i p l e C o m m a n d C h o o s e r "   g r o u p O r d e r = " - 1 "   i s G e n e r a t e d = " f a l s e " / >  
                 < p a r a m e t e r   i d = " 0 a 9 5 4 5 2 f - b 3 f c - 4 b c f - a 8 4 9 - 4 0 5 c 1 c d 9 c 2 6 7 "   n a m e = " C h e c k   f i e l d ( s ) "   t y p e = " I p h e l i o n . O u t l i n e . M o d e l . E n t i t i e s . P a r a m e t e r F i e l d D e s c r i p t o r ,   I p h e l i o n . O u t l i n e . M o d e l ,   V e r s i o n = 1 . 7 . 7 . 3 ,   C u l t u r e = n e u t r a l ,   P u b l i c K e y T o k e n = n u l l "   o r d e r = " 9 9 9 "   k e y = " c h e c k F i e l d "   v a l u e = " 9 0 1 6 3 5 3 d - 0 a b 3 - 4 5 1 f - 9 8 2 8 - 3 f e e 9 6 c f 6 8 b a | b 6 a 2 9 4 d b - f 6 e 6 - 4 4 1 1 - b 0 0 2 - b f 7 0 f 2 c f b 2 f 4 | "   a r g u m e n t = " M u l t i p l e C o n t r o l "   g r o u p O r d e r = " - 1 "   i s G e n e r a t e d = " f a l s e " / >  
                 < p a r a m e t e r   i d = " b 1 e e 2 7 f 0 - 6 4 9 2 - 4 3 3 d - 9 7 4 2 - 9 4 c 2 4 2 b a 8 d 3 9 "   n a m e = " S h o w   v a l u e s "   t y p e = " S y s t e m . S t r i n g ,   m s c o r l i b ,   V e r s i o n = 4 . 0 . 0 . 0 ,   C u l t u r e = n e u t r a l ,   P u b l i c K e y T o k e n = b 7 7 a 5 c 5 6 1 9 3 4 e 0 8 9 "   o r d e r = " 2 "   k e y = " f i e l d V a l u e s "   v a l u e = " "   a r g u m e n t = " I t e m L i s t C o n t r o l "   g r o u p O r d e r = " - 1 "   i s G e n e r a t e d = " f a l s e " / >  
                 < p a r a m e t e r   i d = " 7 6 7 5 e 3 b a - 1 c f 1 - 4 d 5 1 - 9 d 8 5 - a 2 9 5 9 d 9 4 9 a f c "   n a m e = " R e p l a c e   v a l u e s   w i t h   l a b e l s "   t y p e = " S y s t e m . B o o l e a n ,   m s c o r l i b ,   V e r s i o n = 4 . 0 . 0 . 0 ,   C u l t u r e = n e u t r a l ,   P u b l i c K e y T o k e n = b 7 7 a 5 c 5 6 1 9 3 4 e 0 8 9 "   o r d e r = " 9 9 9 "   k e y = " u s e L a b e l s "   v a l u e = " F a l s e "   g r o u p O r d e r = " - 1 "   i s G e n e r a t e d = " f a l s e " / >  
                 < p a r a m e t e r   i d = " 4 3 1 2 1 8 b c - 5 a 2 8 - 4 1 5 d - a 1 b 9 - b e d 4 3 5 d e 1 e 6 b "   n a m e = " M a t c h   c r i t e r i a "   t y p e = " S y s t e m . S t r i n g ,   m s c o r l i b ,   V e r s i o n = 4 . 0 . 0 . 0 ,   C u l t u r e = n e u t r a l ,   P u b l i c K e y T o k e n = b 7 7 a 5 c 5 6 1 9 3 4 e 0 8 9 "   o r d e r = " 1 "   k e y = " m a t c h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{ D M S . C o n n e c t e d } = f a l s e & l t ; / t e x t & g t ; & # x A ; & l t ; / f o r m a t S t r i n g & g t ; "   a r g u m e n t = " F o r m a t S t r i n g "   g r o u p O r d e r = " - 1 "   i s G e n e r a t e d = " f a l s e " / >  
             < / p a r a m e t e r s >  
         < / c o m m a n d >  
         < c o m m a n d   i d = " a 9 7 b d 7 e a - 5 1 7 d - 4 6 0 8 - b a 0 3 - 4 1 b 1 9 6 c f 8 9 f 5 "   n a m e = " S h o w   q u e s t i o n   f o r m "   a s s e m b l y = " I p h e l i o n . O u t l i n e . M o d e l . D L L "   t y p e = " I p h e l i o n . O u t l i n e . M o d e l . C o m m a n d s . S h o w F o r m C o m m a n d "   o r d e r = " 2 "   a c t i v e = " t r u e "   c o m m a n d T y p e = " s t a r t u p " >  
             < p a r a m e t e r s >  
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7 . 3 ,   C u l t u r e = n e u t r a l ,   P u b l i c K e y T o k e n = n u l l "   o r d e r = " 0 "   k e y = " f o r m T y p e "   v a l u e = " D i a l o g "   g r o u p O r d e r = " - 1 "   i s G e n e r a t e d = " f a l s e " / >  
                 < p a r a m e t e r   i d = " 5 a d b 1 d c a - b 5 2 e - 4 7 0 3 - b 7 d 0 - d c b b 9 a 8 8 5 f b 2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< p a r a m e t e r   i d = " 4 d 1 7 5 c a a - 6 5 8 9 - 4 8 5 4 - 9 0 2 8 - 8 c a a 0 6 9 9 1 0 d b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< / p a r a m e t e r s >  
         < / c o m m a n d >  
         < c o m m a n d   i d = " b d 4 d 9 b d 7 - f 4 8 0 - 4 9 3 9 - b 4 2 3 - 6 d 0 6 e 8 e 8 c b d 9 "   n a m e = " C l o s e   p r e s e n t a t i o n "   a s s e m b l y = " I p h e l i o n . O u t l i n e . W o r d . d l l "   t y p e = " I p h e l i o n . O u t l i n e . W o r d . C o m m a n d s . C l o s e D o c u m e n t C o m m a n d "   o r d e r = " 4 "   a c t i v e = " t r u e "   c o m m a n d T y p e = " s t a r t u p " >  
             < p a r a m e t e r s / >  
         < / c o m m a n d >  
         < c o m m a n d   i d = " 3 5 2 3 d 0 2 e - 3 1 d 6 - 4 9 7 1 - 8 a 4 9 - e b 6 1 2 c b e b 5 4 a "   n a m e = " R e n d e r   f i e l d s   t o   d o c u m e n t "   a s s e m b l y = " I p h e l i o n . O u t l i n e . M o d e l . D L L "   t y p e = " I p h e l i o n . O u t l i n e . M o d e l . C o m m a n d s . R e n d e r D o c u m e n t C o m m a n d "   o r d e r = " 5 "   a c t i v e = " t r u e "   c o m m a n d T y p e = " s t a r t u p " >  
             < p a r a m e t e r s >  
                 < p a r a m e t e r   i d = " 1 3 0 9 4 c 9 4 - d 2 0 d - 4 5 6 c - b 3 d 0 - 5 6 3 d 1 4 1 9 7 b c 0 "   n a m e = " F i r s t   o r d e r   v a l u e "   t y p e = " S y s t e m . I n t 3 2 ,   m s c o r l i b ,   V e r s i o n = 4 . 0 . 0 . 0 ,   C u l t u r e = n e u t r a l ,   P u b l i c K e y T o k e n = b 7 7 a 5 c 5 6 1 9 3 4 e 0 8 9 "   o r d e r = " 9 9 9 "   k e y = " s t a r t O r d e r "   v a l u e = " 0 "   g r o u p O r d e r = " - 1 "   i s G e n e r a t e d = " f a l s e " / >  
                 < p a r a m e t e r   i d = " e a 2 d 0 3 7 0 - 6 f d 1 - 4 6 0 b - 9 e e 3 - 0 3 2 1 b 4 b 7 4 0 5 7 "   n a m e = " L a s t   o r d e r   v a l u e "   t y p e = " S y s t e m . I n t 3 2 ,   m s c o r l i b ,   V e r s i o n = 4 . 0 . 0 . 0 ,   C u l t u r e = n e u t r a l ,   P u b l i c K e y T o k e n = b 7 7 a 5 c 5 6 1 9 3 4 e 0 8 9 "   o r d e r = " 9 9 9 "   k e y = " e n d O r d e r "   v a l u e = " 5 "   g r o u p O r d e r = " - 1 "   i s G e n e r a t e d = " f a l s e " / >  
                 < p a r a m e t e r   i d = " f 9 0 4 3 5 9 0 - 8 0 b 2 - 4 7 b 8 - 9 a c 9 - e 5 2 8 5 b 4 a 9 b 4 6 "   n a m e = " E x c l u d e   i n a c t i v e   q u e s t i o n s "   t y p e = " S y s t e m . B o o l e a n ,   m s c o r l i b ,   V e r s i o n = 4 . 0 . 0 . 0 ,   C u l t u r e = n e u t r a l ,   P u b l i c K e y T o k e n = b 7 7 a 5 c 5 6 1 9 3 4 e 0 8 9 "   o r d e r = " 9 9 9 "   k e y = " e x c l u d e I n a c t i v e Q u e s t i o n s "   v a l u e = " F a l s e "   g r o u p O r d e r = " - 1 "   i s G e n e r a t e d = " f a l s e " / >  
             < / p a r a m e t e r s >  
         < / c o m m a n d >  
         < c o m m a n d   i d = " f e c 6 2 d b 7 - b 8 7 d - 4 b 1 b - 9 e c 5 - b a 7 c 3 5 8 2 7 5 2 4 "   n a m e = " S a v e   t o   W o r k S i t e "   a s s e m b l y = " I p h e l i o n . O u t l i n e . I n t e g r a t i o n . W o r k S i t e . d l l "   t y p e = " I p h e l i o n . O u t l i n e . I n t e g r a t i o n . W o r k S i t e . S a v e T o D m s C o m m a n d "   o r d e r = " 6 "   a c t i v e = " t r u e "   c o m m a n d T y p e = " s t a r t u p " >  
             < p a r a m e t e r s >  
                 < p a r a m e t e r   i d = " 9 6 8 0 f 7 0 8 - 4 0 7 6 - 4 d b 5 - b f f e - 6 2 a 7 8 6 a e e b c a "   n a m e = " A u t h o r   F i e l d "   t y p e = " I p h e l i o n . O u t l i n e . M o d e l . E n t i t i e s . P a r a m e t e r F i e l d D e s c r i p t o r ,   I p h e l i o n . O u t l i n e . M o d e l ,   V e r s i o n = 1 . 7 . 7 . 3 ,   C u l t u r e = n e u t r a l ,   P u b l i c K e y T o k e n = n u l l "   o r d e r = " 9 9 9 "   k e y = " a u t h o r F i e l d "   v a l u e = " "   g r o u p O r d e r = " - 1 "   i s G e n e r a t e d = " f a l s e " / >  
                 < p a r a m e t e r   i d = " 4 e 5 2 4 b d 0 - 9 d 7 1 - 4 6 b 4 - a 4 5 5 - 3 6 8 1 c f 0 3 2 f a 7 "   n a m e = " D e f a u l t   F o l d e r "   t y p e = " S y s t e m . S t r i n g ,   m s c o r l i b ,   V e r s i o n = 4 . 0 . 0 . 0 ,   C u l t u r e = n e u t r a l ,   P u b l i c K e y T o k e n = b 7 7 a 5 c 5 6 1 9 3 4 e 0 8 9 "   o r d e r = " 9 9 9 "   k e y = " d e f a u l t F o l d e r "   v a l u e = " "   g r o u p O r d e r = " - 1 "   i s G e n e r a t e d = " f a l s e " / >  
                 < p a r a m e t e r   i d = " 4 0 c 7 4 a 0 e - 2 e 2 3 - 4 c 9 c - 8 e 9 1 - f e 7 d 5 6 3 2 c f a 9 "   n a m e = " D o c u m e n t   t i t l e   f i e l d "   t y p e = " I p h e l i o n . O u t l i n e . M o d e l . E n t i t i e s . P a r a m e t e r F i e l d D e s c r i p t o r ,   I p h e l i o n . O u t l i n e . M o d e l ,   V e r s i o n = 1 . 7 . 7 . 3 ,   C u l t u r e = n e u t r a l ,   P u b l i c K e y T o k e n = n u l l "   o r d e r = " 9 9 9 "   k e y = " t i t l e F i e l d "   v a l u e = " 9 0 b 0 3 9 7 8 - e 2 1 7 - 4 e 3 2 - a 4 f e - a 3 2 c b a 5 7 d 1 8 6 | 9 4 6 c e 9 4 c - 8 7 4 a - 4 0 0 c - a a a d - c 2 9 7 4 a 2 d 9 9 f c | "   g r o u p O r d e r = " - 1 "   i s G e n e r a t e d = " f a l s e " / >  
             < / p a r a m e t e r s >  
         < / c o m m a n d >  
         < c o m m a n d   i d = " 8 1 3 c d f b 5 - c e 6 6 - 4 7 0 2 - 8 a 6 c - 8 b 4 e e 3 5 3 a 9 6 e "   n a m e = " S a v e   t o   f i l e   s y s t e m "   a s s e m b l y = " I p h e l i o n . O u t l i n e . M o d e l . d l l "   t y p e = " I p h e l i o n . O u t l i n e . M o d e l . C o m m a n d s . S a v e T o F i l e S y s t e m C o m m a n d "   o r d e r = " 7 "   a c t i v e = " t r u e "   c o m m a n d T y p e = " s t a r t u p " >  
             < p a r a m e t e r s >  
                 < p a r a m e t e r   i d = " 5 7 5 0 b e 6 7 - 4 4 7 4 - 4 8 c f - 9 c 7 b - b e 4 a 1 4 f 0 e d e 7 "   n a m e = " F i l e   p a t h "   t y p e = " S y s t e m . S t r i n g ,   m s c o r l i b ,   V e r s i o n = 4 . 0 . 0 . 0 ,   C u l t u r e = n e u t r a l ,   P u b l i c K e y T o k e n = b 7 7 a 5 c 5 6 1 9 3 4 e 0 8 9 "   o r d e r = " 9 9 9 "   k e y = " f i l e P a t h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R E P L A C E ( { L a b e l s . F i l e   P a t h   -   i M a n a g e   o f f l i n e   f i l e   l o c a t i o n } , & # x A ; & q u o t ; & a m p ; l t ; u s e r & a m p ; g t ; & q u o t ; , { S y s t e m   F i e l d s . C u r r e n t   U s e r } , t r u e ) & l t ; / t e x t & g t ; & # x A ; & l t ; / f o r m a t S t r i n g & g t ; "   a r g u m e n t = " F o r m a t S t r i n g "   g r o u p O r d e r = " - 1 "   i s G e n e r a t e d = " f a l s e " / >  
                 < p a r a m e t e r   i d = " 9 c 6 0 d 7 e 6 - d 2 c d - 4 0 2 f - a d b 2 - 9 0 1 3 c 4 0 d c f a c "   n a m e = " F i l e   n a m e "   t y p e = " S y s t e m . S t r i n g ,   m s c o r l i b ,   V e r s i o n = 4 . 0 . 0 . 0 ,   C u l t u r e = n e u t r a l ,   P u b l i c K e y T o k e n = b 7 7 a 5 c 5 6 1 9 3 4 e 0 8 9 "   o r d e r = " 9 9 9 "   k e y = " f i l e N a m e "   v a l u e = " & l t ; ? x m l   v e r s i o n = & q u o t ; 1 . 0 & q u o t ;   e n c o d i n g = & q u o t ; u t f - 1 6 & q u o t ; ? & g t ; & # x A ; & l t ; f o r m a t S t r i n g   x m l n s : x s d = & q u o t ; h t t p : / / w w w . w 3 . o r g / 2 0 0 1 / X M L S c h e m a & q u o t ;   x m l n s : x s i = & q u o t ; h t t p : / / w w w . w 3 . o r g / 2 0 0 1 / X M L S c h e m a - i n s t a n c e & q u o t ; & g t ; & # x A ;     & l t ; t y p e & g t ; e x p r e s s i o n & l t ; / t y p e & g t ; & # x A ;     & l t ; t e x t & g t ; { D o c T i t l e . T e x t } & l t ; / t e x t & g t ; & # x A ; & l t ; / f o r m a t S t r i n g & g t ; "   a r g u m e n t = " F o r m a t S t r i n g "   g r o u p O r d e r = " - 1 "   i s G e n e r a t e d = " f a l s e " / >  
                 < p a r a m e t e r   i d = " 5 a 8 c 7 0 5 2 - 5 d c e - 4 c 2 d - b f 2 7 - 9 6 6 4 7 4 5 7 f 2 e 3 "   n a m e = " R e p l a c e   e x i s t i n g   f i l e "   t y p e = " S y s t e m . B o o l e a n ,   m s c o r l i b ,   V e r s i o n = 4 . 0 . 0 . 0 ,   C u l t u r e = n e u t r a l ,   P u b l i c K e y T o k e n = b 7 7 a 5 c 5 6 1 9 3 4 e 0 8 9 "   o r d e r = " 9 9 9 "   k e y = " r e p l a c e E x i s t i n g "   v a l u e = " T r u e "   g r o u p O r d e r = " - 1 "   i s G e n e r a t e d = " f a l s e " / >  
                 < p a r a m e t e r   i d = " 0 1 2 3 0 3 7 c - d 3 f d - 4 6 f f - 8 8 b a - 8 e c 7 3 b 2 a b 4 c 6 "   n a m e = " S e t   d o c u m e n t   t i t l e "   t y p e = " S y s t e m . B o o l e a n ,   m s c o r l i b ,   V e r s i o n = 4 . 0 . 0 . 0 ,   C u l t u r e = n e u t r a l ,   P u b l i c K e y T o k e n = b 7 7 a 5 c 5 6 1 9 3 4 e 0 8 9 "   o r d e r = " 9 9 9 "   k e y = " s e t D o c u m e n t T i t l e "   v a l u e = " F a l s e "   g r o u p O r d e r = " - 1 "   i s G e n e r a t e d = " f a l s e " / >  
                 < p a r a m e t e r   i d = " f e c e b 3 8 4 - 8 d 8 1 - 4 5 f f - 9 f 2 7 - 2 6 1 e 4 a 5 f 4 d 4 8 "   n a m e = " S h o w   d i a l o g "   t y p e = " S y s t e m . B o o l e a n ,   m s c o r l i b ,   V e r s i o n = 4 . 0 . 0 . 0 ,   C u l t u r e = n e u t r a l ,   P u b l i c K e y T o k e n = b 7 7 a 5 c 5 6 1 9 3 4 e 0 8 9 "   o r d e r = " 9 9 9 "   k e y = " s h o w D i a l o g "   v a l u e = " T r u e "   g r o u p O r d e r = " - 1 "   i s G e n e r a t e d = " f a l s e " / >  
             < / p a r a m e t e r s >  
         < / c o m m a n d >  
         < c o m m a n d   i d = " f 6 e 9 d 2 f b - b d c 2 - 4 3 3 c - 9 3 4 b - 3 5 9 2 1 0 8 6 a 1 d e "   n a m e = " S h o w   q u e s t i o n   f o r m "   a s s e m b l y = " I p h e l i o n . O u t l i n e . M o d e l . D L L "   t y p e = " I p h e l i o n . O u t l i n e . M o d e l . C o m m a n d s . S h o w F o r m C o m m a n d "   o r d e r = " 0 "   a c t i v e = " t r u e "   c o m m a n d T y p e = " r e l a u n c h " >  
             < p a r a m e t e r s >  
                 < p a r a m e t e r   i d = " b e e 7 5 9 5 4 - a a 1 c - 4 0 5 a - b 1 a f - f 0 4 2 b 2 a a a 5 d d "   n a m e = " D i s p l a y   t y p e "   t y p e = " I p h e l i o n . O u t l i n e . M o d e l . C o m m a n d s . F o r m T y p e ,   I p h e l i o n . O u t l i n e . M o d e l ,   V e r s i o n = 1 . 7 . 7 . 3 ,   C u l t u r e = n e u t r a l ,   P u b l i c K e y T o k e n = n u l l "   o r d e r = " 0 "   k e y = " f o r m T y p e "   v a l u e = " 0 "   g r o u p O r d e r = " - 1 "   i s G e n e r a t e d = " f a l s e " / >  
                 < p a r a m e t e r   i d = " a f 8 a 5 3 8 3 - b 3 e f - 4 1 d c - 9 6 d 5 - 5 7 4 3 0 2 6 4 8 d b e "   n a m e = " A s s e m b l y   n a m e "   t y p e = " S y s t e m . S t r i n g ,   m s c o r l i b ,   V e r s i o n = 4 . 0 . 0 . 0 ,   C u l t u r e = n e u t r a l ,   P u b l i c K e y T o k e n = b 7 7 a 5 c 5 6 1 9 3 4 e 0 8 9 "   o r d e r = " 1 "   k e y = " a s s e m b l y "   v a l u e = " I p h e l i o n . O u t l i n e . C o n t r o l s . d l l "   g r o u p O r d e r = " - 1 "   i s G e n e r a t e d = " f a l s e " / >  
                 < p a r a m e t e r   i d = " 3 2 3 4 5 8 d a - a d 2 2 - 4 9 f f - 9 8 2 e - 7 2 7 c 7 c f d 1 d e 5 "   n a m e = " T y p e   n a m e "   t y p e = " S y s t e m . S t r i n g ,   m s c o r l i b ,   V e r s i o n = 4 . 0 . 0 . 0 ,   C u l t u r e = n e u t r a l ,   P u b l i c K e y T o k e n = b 7 7 a 5 c 5 6 1 9 3 4 e 0 8 9 "   o r d e r = " 2 "   k e y = " t y p e "   v a l u e = " I p h e l i o n . O u t l i n e . C o n t r o l s . Q u e s t i o n F o r m "   g r o u p O r d e r = " - 1 "   i s G e n e r a t e d = " f a l s e " / >  
                 < p a r a m e t e r   i d = " 6 3 8 0 8 b f f - b 9 c a - 4 c 5 e - 9 2 a f - 9 f 7 0 f 6 6 5 9 e 0 7 "   n a m e = " H i d e   q u i c k   f i l l "   t y p e = " S y s t e m . B o o l e a n ,   m s c o r l i b ,   V e r s i o n = 4 . 0 . 0 . 0 ,   C u l t u r e = n e u t r a l ,   P u b l i c K e y T o k e n = b 7 7 a 5 c 5 6 1 9 3 4 e 0 8 9 "   o r d e r = " 3 "   k e y = " h i d e Q u i c k F i l l "   v a l u e = " F a l s e "   g r o u p O r d e r = " - 1 "   i s G e n e r a t e d = " f a l s e " / >  
             < / p a r a m e t e r s >  
         < / c o m m a n d >  
         < c o m m a n d   i d = " c 0 e e e 5 4 8 - 2 7 0 c - 4 a 2 4 - 9 c 9 1 - c a 7 5 1 7 0 d 4 7 8 8 "   n a m e = " R e n d e r   f i e l d s   t o   d o c u m e n t "   a s s e m b l y = " I p h e l i o n . O u t l i n e . M o d e l . D L L "   t y p e = " I p h e l i o n . O u t l i n e . M o d e l . C o m m a n d s . R e n d e r D o c u m e n t C o m m a n d "   o r d e r = " 1 "   a c t i v e = " t r u e "   c o m m a n d T y p e = " r e l a u n c h " >  
             < p a r a m e t e r s >  
                 < p a r a m e t e r   i d = " f a b 4 b 0 1 c - 4 d 2 8 - 4 5 a 4 - b 8 1 f - b 0 d 1 6 c d a 4 c 9 4 "   n a m e = " F i r s t   o r d e r   v a l u e "   t y p e = " S y s t e m . I n t 3 2 ,   m s c o r l i b ,   V e r s i o n = 4 . 0 . 0 . 0 ,   C u l t u r e = n e u t r a l ,   P u b l i c K e y T o k e n = b 7 7 a 5 c 5 6 1 9 3 4 e 0 8 9 "   o r d e r = " 9 9 9 "   k e y = " s t a r t O r d e r "   v a l u e = " 0 "   g r o u p O r d e r = " - 1 "   i s G e n e r a t e d = " f a l s e " / >  
                 < p a r a m e t e r   i d = " 2 b f 8 f c a 7 - 1 5 7 6 - 4 7 f 8 - b d c 6 - e 0 d d 5 8 0 3 0 e 9 7 "   n a m e = " L a s t   o r d e r   v a l u e "   t y p e = " S y s t e m . I n t 3 2 ,   m s c o r l i b ,   V e r s i o n = 4 . 0 . 0 . 0 ,   C u l t u r e = n e u t r a l ,   P u b l i c K e y T o k e n = b 7 7 a 5 c 5 6 1 9 3 4 e 0 8 9 "   o r d e r = " 9 9 9 "   k e y = " e n d O r d e r "   v a l u e = " 5 "   g r o u p O r d e r = " - 1 "   i s G e n e r a t e d = " f a l s e " / >  
                 < p a r a m e t e r   i d = " f 9 0 4 3 5 9 0 - 8 0 b 2 - 4 7 b 8 - 9 a c 9 - e 5 2 8 5 b 4 a 9 b 4 6 "   n a m e = " E x c l u d e   i n a c t i v e   q u e s t i o n s "   t y p e = " S y s t e m . B o o l e a n ,   m s c o r l i b ,   V e r s i o n = 4 . 0 . 0 . 0 ,   C u l t u r e = n e u t r a l ,   P u b l i c K e y T o k e n = b 7 7 a 5 c 5 6 1 9 3 4 e 0 8 9 "   o r d e r = " 9 9 9 "   k e y = " e x c l u d e I n a c t i v e Q u e s t i o n s "   v a l u e = " F a l s e "   g r o u p O r d e r = " - 1 "   i s G e n e r a t e d = " f a l s e " / >  
             < / p a r a m e t e r s >  
         < / c o m m a n d >  
         < c o m m a n d   i d = " 0 9 f 9 0 9 9 6 - f 7 a d - 4 a d 6 - 8 d 0 4 - 3 d 8 b 5 4 6 e 5 7 a d "   n a m e = " S a v e   t o   f i l e   s y s t e m "   a s s e m b l y = " I p h e l i o n . O u t l i n e . M o d e l . d l l "   t y p e = " I p h e l i o n . O u t l i n e . M o d e l . C o m m a n d s . S a v e T o F i l e S y s t e m C o m m a n d "   o r d e r = " 2 "   a c t i v e = " t r u e "   c o m m a n d T y p e = " r e l a u n c h " >  
             < p a r a m e t e r s >  
                 < p a r a m e t e r   i d = " 5 e 9 4 4 e 3 0 - 6 b 2 b - 4 1 b b - a c d 9 - e f b 5 e 9 7 4 1 4 9 5 "   n a m e = " F i l e   p a t h "   t y p e = " S y s t e m . S t r i n g ,   m s c o r l i b ,   V e r s i o n = 4 . 0 . 0 . 0 ,   C u l t u r e = n e u t r a l ,   P u b l i c K e y T o k e n = b 7 7 a 5 c 5 6 1 9 3 4 e 0 8 9 "   o r d e r = " 9 9 9 "   k e y = " f i l e P a t h "   v a l u e = " "   a r g u m e n t = " F o r m a t S t r i n g "   g r o u p O r d e r = " - 1 "   i s G e n e r a t e d = " f a l s e " / >  
                 < p a r a m e t e r   i d = " 2 4 2 3 2 8 7 d - 9 e 7 b - 4 c c 0 - a 8 3 0 - 3 d 0 f d 1 a e 0 a c b "   n a m e = " F i l e   n a m e "   t y p e = " S y s t e m . S t r i n g ,   m s c o r l i b ,   V e r s i o n = 4 . 0 . 0 . 0 ,   C u l t u r e = n e u t r a l ,   P u b l i c K e y T o k e n = b 7 7 a 5 c 5 6 1 9 3 4 e 0 8 9 "   o r d e r = " 9 9 9 "   k e y = " f i l e N a m e "   v a l u e = " "   a r g u m e n t = " F o r m a t S t r i n g "   g r o u p O r d e r = " - 1 "   i s G e n e r a t e d = " f a l s e " / >  
                 < p a r a m e t e r   i d = " 8 3 9 2 f d 4 5 - d 3 2 a - 4 9 1 5 - a c 3 e - 3 5 1 0 9 b 7 b 4 d 8 1 "   n a m e = " R e p l a c e   e x i s t i n g   f i l e "   t y p e = " S y s t e m . B o o l e a n ,   m s c o r l i b ,   V e r s i o n = 4 . 0 . 0 . 0 ,   C u l t u r e = n e u t r a l ,   P u b l i c K e y T o k e n = b 7 7 a 5 c 5 6 1 9 3 4 e 0 8 9 "   o r d e r = " 9 9 9 "   k e y = " r e p l a c e E x i s t i n g "   v a l u e = " T r u e "   g r o u p O r d e r = " - 1 "   i s G e n e r a t e d = " f a l s e " / >  
                 < p a r a m e t e r   i d = " d 1 1 7 0 0 4 8 - 8 b 4 f - 4 e 7 7 - 8 9 b b - 0 3 4 2 5 d 2 2 7 5 7 2 "   n a m e = " S e t   d o c u m e n t   t i t l e "   t y p e = " S y s t e m . B o o l e a n ,   m s c o r l i b ,   V e r s i o n = 4 . 0 . 0 . 0 ,   C u l t u r e = n e u t r a l ,   P u b l i c K e y T o k e n = b 7 7 a 5 c 5 6 1 9 3 4 e 0 8 9 "   o r d e r = " 9 9 9 "   k e y = " s e t D o c u m e n t T i t l e "   v a l u e = " F a l s e "   g r o u p O r d e r = " - 1 "   i s G e n e r a t e d = " f a l s e " / >  
                 < p a r a m e t e r   i d = " 0 c 8 8 8 9 4 5 - a 1 6 a - 4 f 8 c - a 1 2 3 - d c 2 c d e 0 4 3 b 4 9 "   n a m e = " S h o w   d i a l o g "   t y p e = " S y s t e m . B o o l e a n ,   m s c o r l i b ,   V e r s i o n = 4 . 0 . 0 . 0 ,   C u l t u r e = n e u t r a l ,   P u b l i c K e y T o k e n = b 7 7 a 5 c 5 6 1 9 3 4 e 0 8 9 "   o r d e r = " 9 9 9 "   k e y = " s h o w D i a l o g "   v a l u e = " F a l s e "   g r o u p O r d e r = " - 1 "   i s G e n e r a t e d = " f a l s e " / >  
             < / p a r a m e t e r s >  
         < / c o m m a n d >  
     < / c o m m a n d s >  
     < f i e l d s >  
         < f i e l d   i d = " a f 0 2 0 c 1 a - f 8 2 6 - 4 9 4 c - b b a a - 2 1 0 0 b 3 9 7 7 0 a 7 "   n a m e = " C l i e n t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"   h i d d e n = " f a l s e " > P E R S O N A L < / f i e l d >  
         < f i e l d   i d = " d 1 a 0 c 0 3 d - 0 2 5 8 - 4 7 a c - b b 6 d - 4 5 8 a 7 8 e 5 6 4 7 4 "   n a m e = " C l i e n t N a m e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C l i e n t N a m e "   h i d d e n = " f a l s e " > P e r s o n a l < / f i e l d >  
         < f i e l d   i d = " 3 6 2 d d c e b - 8 f c 2 - 4 e a d - b 5 3 5 - e d 9 e 8 3 5 9 8 3 8 4 "   n a m e = " M a t t e r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"   h i d d e n = " f a l s e " > D 1 2 S P E R S O N A L O P E N < / f i e l d >  
         < f i e l d   i d = " a 3 e e f 5 1 4 - 2 4 7 f - 4 2 8 1 - b 6 a 2 - 3 b 4 d 3 4 b c 6 8 c f "   n a m e = " M a t t e r N a m e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c o i D o c u m e n t F i e l d = " M a t t e r N a m e "   h i d d e n = " f a l s e " > P e r s o n a l   O p e n   W o r k s p a c e   f o r   D a v i d   S c h r e u d e r s < / f i e l d >  
         < f i e l d   i d = " 7 5 3 2 7 c a 1 - c 6 c b - 4 7 8 0 - 8 a 2 2 - 2 1 8 1 7 3 d 5 2 c 3 7 "   n a m e = " T y p i s t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 D 1 2 S < / f i e l d >  
         < f i e l d   i d = " 9 a 9 2 6 9 a e - 1 d 5 b - 4 3 6 5 - 9 d a 1 - 6 3 7 c 5 f 3 3 0 a 8 f "   n a m e = " A u t h o r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 C 0 7 E < / f i e l d >  
         < f i e l d   i d = " a 0 0 2 e 7 8 a - 8 e 1 8 - 4 3 7 5 - b e f 7 - 9 f 6 8 7 e 9 3 1 f 6 5 "   n a m e = " T i t l e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 D a v i d   S c h r e u d e r s _ C o m p l i a n c e   M o n i t o r s h i p   i n   t h e   N e t h e r l a n d s _ A c a d e m y   i n   B a s e l _   8   M a y   2 0 2 2 _ < / f i e l d >  
         < f i e l d   i d = " 6 4 f f 0 0 3 6 - a 6 a f - 4 b 1 1 - a 4 e a - 4 0 2 a 2 f 2 7 3 e 2 1 "   n a m e = " D o c T y p e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 P R E S < / f i e l d >  
         < f i e l d   i d = " 7 a b e a 0 f 8 - 4 6 b 7 - 4 9 6 8 - b b 1 2 - 0 4 a 8 9 9 f 0 d 7 7 8 "   n a m e = " D o c S u b T y p e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0 1 a 5 9 1 9 e - 9 f 8 0 - 4 7 f 4 - 9 3 c 4 - a 9 7 8 7 8 0 8 8 c 9 c "   n a m e = " S e r v e r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 I M D M S 1 . S I M M O N S - S I M M O N S . C O M < / f i e l d >  
         < f i e l d   i d = " 2 f e f 3 f 1 9 - 2 3 2 d - 4 1 4 2 - b 5 2 5 - 1 1 d 8 a 7 6 a 6 e 9 b "   n a m e = " L i b r a r y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 L _ L I V E _ E M E A 2 < / f i e l d >  
         < f i e l d   i d = " 3 8 8 a 1 e 1 3 - 9 9 7 8 - 4 5 4 7 - 8 c 3 9 - 2 9 b 8 9 a 1 1 d 7 2 a "   n a m e = " W o r k s p a c e I d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 1 5 3 0 0 4 7 < / f i e l d >  
         < f i e l d   i d = " d 8 d 8 a 1 b 7 - 2 9 f 2 - 4 1 8 4 - b 4 b b - 9 4 e 8 6 8 1 1 b 1 d c "   n a m e = " D o c F o l d e r I d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 2 1 0 4 0 1 8 < / f i e l d >  
         < f i e l d   i d = " a 1 f 2 3 1 e a - a 0 0 f - 4 6 0 6 - 9 f a b - d 2 a c d 8 5 9 d 3 a d "   n a m e = " D o c N u m b e r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 1 0 0 1 2 9 3 8 8 < / f i e l d >  
         < f i e l d   i d = " c 9 0 9 4 b 9 c - 5 2 f d - 4 4 0 3 - b b 8 3 - 9 b b 3 a b 5 3 6 8 a d "   n a m e = " D o c V e r s i o n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 1 < / f i e l d >  
         < f i e l d   i d = " 7 2 9 0 4 a 4 7 - 5 7 8 0 - 4 5 9 c - b e 7 a - 4 4 8 f 9 a d 8 d 6 b 4 "   n a m e = " D o c I d F o r m a t "   t y p e = " "   o r d e r = " 9 9 9 "   e n t i t y I d = " b 6 a 2 9 4 d b - f 6 e 6 - 4 4 1 1 - b 0 0 2 - b f 7 0 f 2 c f b 2 f 4 "   l i n k e d E n t i t y I d = " b 6 a 2 9 4 d b - f 6 e 6 - 4 4 1 1 - b 0 0 2 - b f 7 0 f 2 c f b 2 f 4 "   l i n k e d F i e l d I d = " 0 0 0 0 0 0 0 0 - 0 0 0 0 - 0 0 0 0 - 0 0 0 0 - 0 0 0 0 0 0 0 0 0 0 0 0 "   l i n k e d F i e l d I n d e x = " 0 "   i n d e x = " 0 "   f i e l d T y p e = " q u e s t i o n "   f o r m a t = " I F N O T E M P T Y ( { D M S . D o c N u m b e r } , & # x A ; { D M S . L i b r a r y }   & a m p ;   & q u o t ; : & q u o t ;   & a m p ;   { D M S . D o c N u m b e r }   & a m p ;   & q u o t ; v & q u o t ;   & a m p ;   { D M S . D o c V e r s i o n } , & q u o t ; & q u o t ; ) "   f o r m a t E v a l u a t o r T y p e = " e x p r e s s i o n "   h i d d e n = " f a l s e " / >  
         < f i e l d   i d = " 9 0 1 6 3 5 3 d - 0 a b 3 - 4 5 1 f - 9 8 2 8 - 3 f e e 9 6 c f 6 8 b a "   n a m e = " C o n n e c t e d "   t y p e = " S y s t e m . B o o l e a n ,   m s c o r l i b ,   V e r s i o n = 4 . 0 . 0 . 0 ,   C u l t u r e = n e u t r a l ,   P u b l i c K e y T o k e n = b 7 7 a 5 c 5 6 1 9 3 4 e 0 8 9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 T r u e < / f i e l d >  
         < f i e l d   i d = " 2 4 0 3 d 3 4 2 - 5 3 3 b - 4 5 e 7 - 8 4 b 2 - 6 2 d 6 8 1 2 9 0 4 8 5 "   n a m e = " C r e a t e   n e w   v e r s i o n "   t y p e = " S y s t e m . B o o l e a n ,   m s c o r l i b ,   V e r s i o n = 4 . 0 . 0 . 0 ,   C u l t u r e = n e u t r a l ,   P u b l i c K e y T o k e n = b 7 7 a 5 c 5 6 1 9 3 4 e 0 8 9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 F a l s e < / f i e l d >  
         < f i e l d   i d = " 0 a c 0 d 9 8 3 - 7 d 0 f - 4 0 b 2 - a e 0 2 - c 4 6 9 a d 3 7 b 7 f e "   n a m e = " R e f r e s h O n P r o f i l e C h a n g e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a 0 6 3 5 d f 7 - 3 c 7 1 - 4 e b c - 9 b 8 6 - 0 d d d f e a 3 d 5 3 6 "   n a m e = " R e f r e s h O n S a v e A s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8 e 8 b 5 8 3 6 - 3 9 1 1 - 4 b a 7 - a 8 c b - 6 5 a 2 4 1 a 1 c 8 7 e "   n a m e = " P r o f i l e F i e l d 1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 - 1 < / f i e l d >  
         < f i e l d   i d = " 5 6 3 d b a 8 1 - 2 9 2 6 - 4 7 c 2 - a 4 3 0 - b 4 f 6 2 a 1 e 2 8 1 7 "   n a m e = " P r o f i l e F i e l d 1 D e s c r i p t i o n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 D E F A U L T < / f i e l d >  
         < f i e l d   i d = " c c b 4 a b 0 1 - c c f 4 - 4 5 1 3 - 8 b b c - 6 e f 2 1 4 5 b 1 6 a 6 "   n a m e = " P r o f i l e F i e l d 2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c 0 4 7 b 3 6 9 - 4 d f e - 4 4 6 0 - 8 9 6 1 - 5 e d b 5 3 4 4 7 c f f "   n a m e = " P r o f i l e F i e l d 2 D e s c r i p t i o n "   t y p e = " "   o r d e r = " 9 9 9 "   e n t i t y I d = " b 6 a 2 9 4 d b - f 6 e 6 - 4 4 1 1 - b 0 0 2 - b f 7 0 f 2 c f b 2 f 4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/ >  
         < f i e l d   i d = " 0 8 3 d 5 a 5 f - 7 a 4 6 - 4 9 2 7 - a d 1 b - 2 e 7 1 0 3 f 3 6 8 b 1 "   n a m e = " L o g i n "   t y p e = " "   o r d e r = " 9 9 9 "   e n t i t y I d = " f 2 9 4 b 1 d 2 - 1 b 4 5 - 4 e 5 f - 9 4 c 4 - 2 9 5 3 e 5 1 5 0 1 3 7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c o i "   f o r m a t E v a l u a t o r T y p e = " f o r m a t S t r i n g "   h i d d e n = " f a l s e " > C 0 7 E < / f i e l d >  
         < f i e l d   i d = " 9 0 b 0 3 9 7 8 - e 2 1 7 - 4 e 3 2 - a 4 f e - a 3 2 c b a 5 7 d 1 8 6 "   n a m e = " T e x t "   t y p e = " "   o r d e r = " 9 9 9 "   e n t i t y I d = " 9 4 6 c e 9 4 c - 8 7 4 a - 4 0 0 c - a a a d - c 2 9 7 4 a 2 d 9 9 f c "   l i n k e d E n t i t y I d = " 0 0 0 0 0 0 0 0 - 0 0 0 0 - 0 0 0 0 - 0 0 0 0 - 0 0 0 0 0 0 0 0 0 0 0 0 "   l i n k e d F i e l d I d = " 0 0 0 0 0 0 0 0 - 0 0 0 0 - 0 0 0 0 - 0 0 0 0 - 0 0 0 0 0 0 0 0 0 0 0 0 "   l i n k e d F i e l d I n d e x = " 0 "   i n d e x = " 0 "   f i e l d T y p e = " q u e s t i o n "   f o r m a t E v a l u a t o r T y p e = " f o r m a t S t r i n g "   h i d d e n = " f a l s e " > P o w e r p o i n t   D a v i d < / f i e l d >  
     < / f i e l d s >  
     < p r i n t C o n f i g u r a t i o n   s u p p o r t C u s t o m P r i n t = " t r u e "   s h o w P r i n t S e t t i n g s = " t r u e "   s h o w P r i n t O p t i o n s = " t r u e "   e n a b l e C o s t R e c o v e r y = " f a l s e " >  
         < p r o f i l e s / >  
     < / p r i n t C o n f i g u r a t i o n >  
     < s t y l e C o n f i g u r a t i o n / >  
 < / t e m p l a t e > 
</file>

<file path=customXml/itemProps1.xml><?xml version="1.0" encoding="utf-8"?>
<ds:datastoreItem xmlns:ds="http://schemas.openxmlformats.org/officeDocument/2006/customXml" ds:itemID="{E429CDF9-65EF-4D40-AC7E-2EA747038C60}">
  <ds:schemaRefs>
    <ds:schemaRef ds:uri="http://www.w3.org/2001/XMLSchema"/>
    <ds:schemaRef ds:uri="http://iphelion.com/word/outlin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6</Slide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1900-01-01T00:00:00Z</dcterms:created>
  <dcterms:modified xsi:type="dcterms:W3CDTF">1900-01-01T00:00:00Z</dcterms:modified>
  <cp:lastPrinted>1900-01-01T00:00:00Z</cp:lastPrinted>
</cp:coreProperties>
</file>